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77" r:id="rId1"/>
  </p:sldMasterIdLst>
  <p:notesMasterIdLst>
    <p:notesMasterId r:id="rId38"/>
  </p:notesMasterIdLst>
  <p:handoutMasterIdLst>
    <p:handoutMasterId r:id="rId39"/>
  </p:handoutMasterIdLst>
  <p:sldIdLst>
    <p:sldId id="339" r:id="rId2"/>
    <p:sldId id="416" r:id="rId3"/>
    <p:sldId id="417" r:id="rId4"/>
    <p:sldId id="418" r:id="rId5"/>
    <p:sldId id="419" r:id="rId6"/>
    <p:sldId id="420" r:id="rId7"/>
    <p:sldId id="421" r:id="rId8"/>
    <p:sldId id="422" r:id="rId9"/>
    <p:sldId id="423" r:id="rId10"/>
    <p:sldId id="424" r:id="rId11"/>
    <p:sldId id="357" r:id="rId12"/>
    <p:sldId id="391" r:id="rId13"/>
    <p:sldId id="406" r:id="rId14"/>
    <p:sldId id="407" r:id="rId15"/>
    <p:sldId id="408" r:id="rId16"/>
    <p:sldId id="409" r:id="rId17"/>
    <p:sldId id="410" r:id="rId18"/>
    <p:sldId id="411" r:id="rId19"/>
    <p:sldId id="412" r:id="rId20"/>
    <p:sldId id="413" r:id="rId21"/>
    <p:sldId id="361" r:id="rId22"/>
    <p:sldId id="362" r:id="rId23"/>
    <p:sldId id="363" r:id="rId24"/>
    <p:sldId id="364" r:id="rId25"/>
    <p:sldId id="370" r:id="rId26"/>
    <p:sldId id="396" r:id="rId27"/>
    <p:sldId id="400" r:id="rId28"/>
    <p:sldId id="401" r:id="rId29"/>
    <p:sldId id="426" r:id="rId30"/>
    <p:sldId id="427" r:id="rId31"/>
    <p:sldId id="428" r:id="rId32"/>
    <p:sldId id="425" r:id="rId33"/>
    <p:sldId id="431" r:id="rId34"/>
    <p:sldId id="429" r:id="rId35"/>
    <p:sldId id="430" r:id="rId36"/>
    <p:sldId id="372" r:id="rId37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FDD9"/>
    <a:srgbClr val="0D053B"/>
    <a:srgbClr val="FF0000"/>
    <a:srgbClr val="B7D8FF"/>
    <a:srgbClr val="97C6FF"/>
    <a:srgbClr val="000099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3" autoAdjust="0"/>
    <p:restoredTop sz="94667" autoAdjust="0"/>
  </p:normalViewPr>
  <p:slideViewPr>
    <p:cSldViewPr>
      <p:cViewPr varScale="1">
        <p:scale>
          <a:sx n="82" d="100"/>
          <a:sy n="82" d="100"/>
        </p:scale>
        <p:origin x="-4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21.xml"/><Relationship Id="rId2" Type="http://schemas.openxmlformats.org/officeDocument/2006/relationships/slide" Target="slides/slide11.xml"/><Relationship Id="rId1" Type="http://schemas.openxmlformats.org/officeDocument/2006/relationships/slide" Target="slides/slide5.xml"/><Relationship Id="rId5" Type="http://schemas.openxmlformats.org/officeDocument/2006/relationships/slide" Target="slides/slide24.xml"/><Relationship Id="rId4" Type="http://schemas.openxmlformats.org/officeDocument/2006/relationships/slide" Target="slides/slide2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37E8BF-FDDB-4B26-B8CB-BFB23E95C563}" type="doc">
      <dgm:prSet loTypeId="urn:microsoft.com/office/officeart/2005/8/layout/vList6" loCatId="list" qsTypeId="urn:microsoft.com/office/officeart/2005/8/quickstyle/3d3" qsCatId="3D" csTypeId="urn:microsoft.com/office/officeart/2005/8/colors/accent6_2" csCatId="accent6" phldr="1"/>
      <dgm:spPr/>
      <dgm:t>
        <a:bodyPr/>
        <a:lstStyle/>
        <a:p>
          <a:endParaRPr lang="en-IN"/>
        </a:p>
      </dgm:t>
    </dgm:pt>
    <dgm:pt modelId="{287A601A-38EA-49A3-A07A-8CB1839C39AF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 smtClean="0"/>
            <a:t>Planning Commission</a:t>
          </a:r>
          <a:endParaRPr lang="en-IN" dirty="0"/>
        </a:p>
      </dgm:t>
    </dgm:pt>
    <dgm:pt modelId="{7FCD236C-D2A7-4F67-A238-3E7E704D43C7}" type="parTrans" cxnId="{519D2B6E-80ED-4D97-B92A-17E5E36A6059}">
      <dgm:prSet/>
      <dgm:spPr/>
      <dgm:t>
        <a:bodyPr/>
        <a:lstStyle/>
        <a:p>
          <a:endParaRPr lang="en-IN"/>
        </a:p>
      </dgm:t>
    </dgm:pt>
    <dgm:pt modelId="{861F49AF-9399-4A75-8BD3-FFB8B2E81489}" type="sibTrans" cxnId="{519D2B6E-80ED-4D97-B92A-17E5E36A6059}">
      <dgm:prSet/>
      <dgm:spPr/>
      <dgm:t>
        <a:bodyPr/>
        <a:lstStyle/>
        <a:p>
          <a:endParaRPr lang="en-IN"/>
        </a:p>
      </dgm:t>
    </dgm:pt>
    <dgm:pt modelId="{85169A5C-E40B-4DB7-9A6C-B0D806C52B09}">
      <dgm:prSet phldrT="[Text]"/>
      <dgm:spPr>
        <a:solidFill>
          <a:srgbClr val="FFFDD9"/>
        </a:solidFill>
      </dgm:spPr>
      <dgm:t>
        <a:bodyPr/>
        <a:lstStyle/>
        <a:p>
          <a:r>
            <a:rPr lang="en-US" dirty="0" smtClean="0">
              <a:solidFill>
                <a:schemeClr val="tx2">
                  <a:lumMod val="25000"/>
                </a:schemeClr>
              </a:solidFill>
            </a:rPr>
            <a:t>Project Appraisal &amp; </a:t>
          </a:r>
          <a:r>
            <a:rPr lang="en-US" dirty="0" smtClean="0"/>
            <a:t>Management</a:t>
          </a:r>
          <a:r>
            <a:rPr lang="en-US" dirty="0" smtClean="0">
              <a:solidFill>
                <a:schemeClr val="tx2">
                  <a:lumMod val="25000"/>
                </a:schemeClr>
              </a:solidFill>
            </a:rPr>
            <a:t> Division</a:t>
          </a:r>
          <a:endParaRPr lang="en-IN" dirty="0">
            <a:solidFill>
              <a:schemeClr val="tx2">
                <a:lumMod val="25000"/>
              </a:schemeClr>
            </a:solidFill>
          </a:endParaRPr>
        </a:p>
      </dgm:t>
    </dgm:pt>
    <dgm:pt modelId="{79E63EDA-B136-4015-9107-D24655816A43}" type="parTrans" cxnId="{06F7892F-7BE9-4C89-BCAF-114CB0EA9C8F}">
      <dgm:prSet/>
      <dgm:spPr/>
      <dgm:t>
        <a:bodyPr/>
        <a:lstStyle/>
        <a:p>
          <a:endParaRPr lang="en-IN"/>
        </a:p>
      </dgm:t>
    </dgm:pt>
    <dgm:pt modelId="{2BEA5616-3B19-45A3-9137-8B572214A9D8}" type="sibTrans" cxnId="{06F7892F-7BE9-4C89-BCAF-114CB0EA9C8F}">
      <dgm:prSet/>
      <dgm:spPr/>
      <dgm:t>
        <a:bodyPr/>
        <a:lstStyle/>
        <a:p>
          <a:endParaRPr lang="en-IN"/>
        </a:p>
      </dgm:t>
    </dgm:pt>
    <dgm:pt modelId="{34793440-B137-452F-B825-86A5909A827F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 smtClean="0"/>
            <a:t>Department of Expenditure</a:t>
          </a:r>
          <a:endParaRPr lang="en-IN" dirty="0"/>
        </a:p>
      </dgm:t>
    </dgm:pt>
    <dgm:pt modelId="{C03576A0-31DE-486F-8B5A-F579B71E51F6}" type="parTrans" cxnId="{985E03BA-2566-4FE8-AD5A-07C0CCB25174}">
      <dgm:prSet/>
      <dgm:spPr/>
      <dgm:t>
        <a:bodyPr/>
        <a:lstStyle/>
        <a:p>
          <a:endParaRPr lang="en-IN"/>
        </a:p>
      </dgm:t>
    </dgm:pt>
    <dgm:pt modelId="{9453E24D-E413-49AA-8358-5F33DC472A0C}" type="sibTrans" cxnId="{985E03BA-2566-4FE8-AD5A-07C0CCB25174}">
      <dgm:prSet/>
      <dgm:spPr/>
      <dgm:t>
        <a:bodyPr/>
        <a:lstStyle/>
        <a:p>
          <a:endParaRPr lang="en-IN"/>
        </a:p>
      </dgm:t>
    </dgm:pt>
    <dgm:pt modelId="{D5DC3576-1F3F-41EB-A772-AD6EC3FA6E12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 smtClean="0"/>
            <a:t>Ministry of Environment &amp; Forests</a:t>
          </a:r>
          <a:endParaRPr lang="en-IN" dirty="0"/>
        </a:p>
      </dgm:t>
    </dgm:pt>
    <dgm:pt modelId="{FFFE2132-8D47-4662-A78A-5622F8B23F7E}" type="parTrans" cxnId="{118E9A29-2CF9-4E8A-9699-72F144024D94}">
      <dgm:prSet/>
      <dgm:spPr/>
      <dgm:t>
        <a:bodyPr/>
        <a:lstStyle/>
        <a:p>
          <a:endParaRPr lang="en-IN"/>
        </a:p>
      </dgm:t>
    </dgm:pt>
    <dgm:pt modelId="{627D6E4C-1CA3-44BC-82F8-CC844105D13D}" type="sibTrans" cxnId="{118E9A29-2CF9-4E8A-9699-72F144024D94}">
      <dgm:prSet/>
      <dgm:spPr/>
      <dgm:t>
        <a:bodyPr/>
        <a:lstStyle/>
        <a:p>
          <a:endParaRPr lang="en-IN"/>
        </a:p>
      </dgm:t>
    </dgm:pt>
    <dgm:pt modelId="{6D4F42A9-EF24-43B9-AF95-E00E897A477C}">
      <dgm:prSet phldrT="[Text]"/>
      <dgm:spPr>
        <a:solidFill>
          <a:schemeClr val="tx1"/>
        </a:solidFill>
      </dgm:spPr>
      <dgm:t>
        <a:bodyPr/>
        <a:lstStyle/>
        <a:p>
          <a:pPr algn="l"/>
          <a:r>
            <a:rPr lang="en-US" dirty="0" smtClean="0">
              <a:solidFill>
                <a:schemeClr val="tx2">
                  <a:lumMod val="25000"/>
                </a:schemeClr>
              </a:solidFill>
            </a:rPr>
            <a:t>Plan Finance (II)</a:t>
          </a:r>
          <a:endParaRPr lang="en-IN" dirty="0">
            <a:solidFill>
              <a:schemeClr val="tx2">
                <a:lumMod val="25000"/>
              </a:schemeClr>
            </a:solidFill>
          </a:endParaRPr>
        </a:p>
      </dgm:t>
    </dgm:pt>
    <dgm:pt modelId="{42BDB3BB-31A8-40CB-B4D1-E7CC22C2E2C9}" type="parTrans" cxnId="{07961BC9-A35D-459F-B3A1-72B5A2A49122}">
      <dgm:prSet/>
      <dgm:spPr/>
      <dgm:t>
        <a:bodyPr/>
        <a:lstStyle/>
        <a:p>
          <a:endParaRPr lang="en-IN"/>
        </a:p>
      </dgm:t>
    </dgm:pt>
    <dgm:pt modelId="{8E7AD8C0-2320-45A4-A323-3833097B8400}" type="sibTrans" cxnId="{07961BC9-A35D-459F-B3A1-72B5A2A49122}">
      <dgm:prSet/>
      <dgm:spPr/>
      <dgm:t>
        <a:bodyPr/>
        <a:lstStyle/>
        <a:p>
          <a:endParaRPr lang="en-IN"/>
        </a:p>
      </dgm:t>
    </dgm:pt>
    <dgm:pt modelId="{B45A492C-78A6-421B-BC6F-C1550E61BF59}">
      <dgm:prSet phldrT="[Text]"/>
      <dgm:spPr>
        <a:solidFill>
          <a:schemeClr val="tx1"/>
        </a:solidFill>
      </dgm:spPr>
      <dgm:t>
        <a:bodyPr/>
        <a:lstStyle/>
        <a:p>
          <a:pPr algn="l"/>
          <a:endParaRPr lang="en-IN" dirty="0"/>
        </a:p>
      </dgm:t>
    </dgm:pt>
    <dgm:pt modelId="{96BC4ABE-0102-4A37-8AE5-349A198CDAFE}" type="parTrans" cxnId="{9030C59E-9530-47DF-B4AB-C914CD33558B}">
      <dgm:prSet/>
      <dgm:spPr/>
      <dgm:t>
        <a:bodyPr/>
        <a:lstStyle/>
        <a:p>
          <a:endParaRPr lang="en-IN"/>
        </a:p>
      </dgm:t>
    </dgm:pt>
    <dgm:pt modelId="{A4B0118B-089C-43EF-AFCE-E4228EEA7BD2}" type="sibTrans" cxnId="{9030C59E-9530-47DF-B4AB-C914CD33558B}">
      <dgm:prSet/>
      <dgm:spPr/>
      <dgm:t>
        <a:bodyPr/>
        <a:lstStyle/>
        <a:p>
          <a:endParaRPr lang="en-IN"/>
        </a:p>
      </dgm:t>
    </dgm:pt>
    <dgm:pt modelId="{ADBD13D4-86AD-4413-A14E-25460D276D9A}">
      <dgm:prSet/>
      <dgm:spPr>
        <a:solidFill>
          <a:schemeClr val="tx1"/>
        </a:solidFill>
      </dgm:spPr>
      <dgm:t>
        <a:bodyPr/>
        <a:lstStyle/>
        <a:p>
          <a:r>
            <a:rPr lang="en-US" dirty="0" smtClean="0"/>
            <a:t>Environment Impact Assessment (EIA)Division</a:t>
          </a:r>
          <a:endParaRPr lang="en-IN" dirty="0"/>
        </a:p>
      </dgm:t>
    </dgm:pt>
    <dgm:pt modelId="{14394E81-35D5-4C22-966B-70EFC6A7606A}" type="parTrans" cxnId="{55614D70-4D3F-43E2-AF58-9E161CEE2839}">
      <dgm:prSet/>
      <dgm:spPr/>
      <dgm:t>
        <a:bodyPr/>
        <a:lstStyle/>
        <a:p>
          <a:endParaRPr lang="en-IN"/>
        </a:p>
      </dgm:t>
    </dgm:pt>
    <dgm:pt modelId="{9B151E26-73F4-4B3A-AED6-D5B2DD8C46E7}" type="sibTrans" cxnId="{55614D70-4D3F-43E2-AF58-9E161CEE2839}">
      <dgm:prSet/>
      <dgm:spPr/>
      <dgm:t>
        <a:bodyPr/>
        <a:lstStyle/>
        <a:p>
          <a:endParaRPr lang="en-IN"/>
        </a:p>
      </dgm:t>
    </dgm:pt>
    <dgm:pt modelId="{9895742A-C212-41E6-B94A-E4AC13892E1E}" type="pres">
      <dgm:prSet presAssocID="{6D37E8BF-FDDB-4B26-B8CB-BFB23E95C56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IN"/>
        </a:p>
      </dgm:t>
    </dgm:pt>
    <dgm:pt modelId="{AFF44E4C-4391-4742-AF4B-28F78EF32606}" type="pres">
      <dgm:prSet presAssocID="{287A601A-38EA-49A3-A07A-8CB1839C39AF}" presName="linNode" presStyleCnt="0"/>
      <dgm:spPr/>
    </dgm:pt>
    <dgm:pt modelId="{0B680D3E-A75F-402F-96E4-6975023F9BEC}" type="pres">
      <dgm:prSet presAssocID="{287A601A-38EA-49A3-A07A-8CB1839C39AF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B82F414-AA48-40F9-9957-948A8541D37B}" type="pres">
      <dgm:prSet presAssocID="{287A601A-38EA-49A3-A07A-8CB1839C39AF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EC49CFA-B850-4FD8-A1C7-5CDE2B9C0471}" type="pres">
      <dgm:prSet presAssocID="{861F49AF-9399-4A75-8BD3-FFB8B2E81489}" presName="spacing" presStyleCnt="0"/>
      <dgm:spPr/>
    </dgm:pt>
    <dgm:pt modelId="{A1286FBC-6E53-40E3-B9CD-702BC0A66026}" type="pres">
      <dgm:prSet presAssocID="{34793440-B137-452F-B825-86A5909A827F}" presName="linNode" presStyleCnt="0"/>
      <dgm:spPr/>
    </dgm:pt>
    <dgm:pt modelId="{D8C88ADC-5EB4-4926-8BEE-593DB1BD89C2}" type="pres">
      <dgm:prSet presAssocID="{34793440-B137-452F-B825-86A5909A827F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A6F2D7C-EEC1-4B7D-9B60-83EE315CAF66}" type="pres">
      <dgm:prSet presAssocID="{34793440-B137-452F-B825-86A5909A827F}" presName="childShp" presStyleLbl="bgAccFollowNode1" presStyleIdx="1" presStyleCnt="3" custLinFactNeighborX="-1515" custLinFactNeighborY="2000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7A4E4C2-F422-46E1-8A62-58FAB497E139}" type="pres">
      <dgm:prSet presAssocID="{9453E24D-E413-49AA-8358-5F33DC472A0C}" presName="spacing" presStyleCnt="0"/>
      <dgm:spPr/>
    </dgm:pt>
    <dgm:pt modelId="{86936485-327F-4734-A387-8644C6A993C6}" type="pres">
      <dgm:prSet presAssocID="{D5DC3576-1F3F-41EB-A772-AD6EC3FA6E12}" presName="linNode" presStyleCnt="0"/>
      <dgm:spPr/>
    </dgm:pt>
    <dgm:pt modelId="{D81ACF33-F445-4052-90D1-BC6656701F40}" type="pres">
      <dgm:prSet presAssocID="{D5DC3576-1F3F-41EB-A772-AD6EC3FA6E12}" presName="parent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206733C-1AB1-436E-8E5F-F42C9F24753F}" type="pres">
      <dgm:prSet presAssocID="{D5DC3576-1F3F-41EB-A772-AD6EC3FA6E12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FCE62D6F-6467-439E-B79C-7743D5D280ED}" type="presOf" srcId="{6D37E8BF-FDDB-4B26-B8CB-BFB23E95C563}" destId="{9895742A-C212-41E6-B94A-E4AC13892E1E}" srcOrd="0" destOrd="0" presId="urn:microsoft.com/office/officeart/2005/8/layout/vList6"/>
    <dgm:cxn modelId="{053C9C46-7E61-40F4-9C8A-E54E92B52F3F}" type="presOf" srcId="{6D4F42A9-EF24-43B9-AF95-E00E897A477C}" destId="{9A6F2D7C-EEC1-4B7D-9B60-83EE315CAF66}" srcOrd="0" destOrd="1" presId="urn:microsoft.com/office/officeart/2005/8/layout/vList6"/>
    <dgm:cxn modelId="{07961BC9-A35D-459F-B3A1-72B5A2A49122}" srcId="{34793440-B137-452F-B825-86A5909A827F}" destId="{6D4F42A9-EF24-43B9-AF95-E00E897A477C}" srcOrd="1" destOrd="0" parTransId="{42BDB3BB-31A8-40CB-B4D1-E7CC22C2E2C9}" sibTransId="{8E7AD8C0-2320-45A4-A323-3833097B8400}"/>
    <dgm:cxn modelId="{27617521-7BEF-4955-A367-FDAE7F7F9954}" type="presOf" srcId="{B45A492C-78A6-421B-BC6F-C1550E61BF59}" destId="{9A6F2D7C-EEC1-4B7D-9B60-83EE315CAF66}" srcOrd="0" destOrd="0" presId="urn:microsoft.com/office/officeart/2005/8/layout/vList6"/>
    <dgm:cxn modelId="{519D2B6E-80ED-4D97-B92A-17E5E36A6059}" srcId="{6D37E8BF-FDDB-4B26-B8CB-BFB23E95C563}" destId="{287A601A-38EA-49A3-A07A-8CB1839C39AF}" srcOrd="0" destOrd="0" parTransId="{7FCD236C-D2A7-4F67-A238-3E7E704D43C7}" sibTransId="{861F49AF-9399-4A75-8BD3-FFB8B2E81489}"/>
    <dgm:cxn modelId="{239650E8-7D42-4318-AD22-AFDB5E78A007}" type="presOf" srcId="{34793440-B137-452F-B825-86A5909A827F}" destId="{D8C88ADC-5EB4-4926-8BEE-593DB1BD89C2}" srcOrd="0" destOrd="0" presId="urn:microsoft.com/office/officeart/2005/8/layout/vList6"/>
    <dgm:cxn modelId="{9030C59E-9530-47DF-B4AB-C914CD33558B}" srcId="{34793440-B137-452F-B825-86A5909A827F}" destId="{B45A492C-78A6-421B-BC6F-C1550E61BF59}" srcOrd="0" destOrd="0" parTransId="{96BC4ABE-0102-4A37-8AE5-349A198CDAFE}" sibTransId="{A4B0118B-089C-43EF-AFCE-E4228EEA7BD2}"/>
    <dgm:cxn modelId="{55614D70-4D3F-43E2-AF58-9E161CEE2839}" srcId="{D5DC3576-1F3F-41EB-A772-AD6EC3FA6E12}" destId="{ADBD13D4-86AD-4413-A14E-25460D276D9A}" srcOrd="0" destOrd="0" parTransId="{14394E81-35D5-4C22-966B-70EFC6A7606A}" sibTransId="{9B151E26-73F4-4B3A-AED6-D5B2DD8C46E7}"/>
    <dgm:cxn modelId="{06F7892F-7BE9-4C89-BCAF-114CB0EA9C8F}" srcId="{287A601A-38EA-49A3-A07A-8CB1839C39AF}" destId="{85169A5C-E40B-4DB7-9A6C-B0D806C52B09}" srcOrd="0" destOrd="0" parTransId="{79E63EDA-B136-4015-9107-D24655816A43}" sibTransId="{2BEA5616-3B19-45A3-9137-8B572214A9D8}"/>
    <dgm:cxn modelId="{D8B12E94-C52C-4179-BA9D-09A0E7F2E991}" type="presOf" srcId="{85169A5C-E40B-4DB7-9A6C-B0D806C52B09}" destId="{4B82F414-AA48-40F9-9957-948A8541D37B}" srcOrd="0" destOrd="0" presId="urn:microsoft.com/office/officeart/2005/8/layout/vList6"/>
    <dgm:cxn modelId="{985E03BA-2566-4FE8-AD5A-07C0CCB25174}" srcId="{6D37E8BF-FDDB-4B26-B8CB-BFB23E95C563}" destId="{34793440-B137-452F-B825-86A5909A827F}" srcOrd="1" destOrd="0" parTransId="{C03576A0-31DE-486F-8B5A-F579B71E51F6}" sibTransId="{9453E24D-E413-49AA-8358-5F33DC472A0C}"/>
    <dgm:cxn modelId="{038EFBF6-FEE9-407A-8AC3-B295788AB0C4}" type="presOf" srcId="{287A601A-38EA-49A3-A07A-8CB1839C39AF}" destId="{0B680D3E-A75F-402F-96E4-6975023F9BEC}" srcOrd="0" destOrd="0" presId="urn:microsoft.com/office/officeart/2005/8/layout/vList6"/>
    <dgm:cxn modelId="{118E9A29-2CF9-4E8A-9699-72F144024D94}" srcId="{6D37E8BF-FDDB-4B26-B8CB-BFB23E95C563}" destId="{D5DC3576-1F3F-41EB-A772-AD6EC3FA6E12}" srcOrd="2" destOrd="0" parTransId="{FFFE2132-8D47-4662-A78A-5622F8B23F7E}" sibTransId="{627D6E4C-1CA3-44BC-82F8-CC844105D13D}"/>
    <dgm:cxn modelId="{08DD1D89-632D-4461-88AA-89930F130803}" type="presOf" srcId="{D5DC3576-1F3F-41EB-A772-AD6EC3FA6E12}" destId="{D81ACF33-F445-4052-90D1-BC6656701F40}" srcOrd="0" destOrd="0" presId="urn:microsoft.com/office/officeart/2005/8/layout/vList6"/>
    <dgm:cxn modelId="{AE4442AE-6EF3-415F-BB33-8C89AF31223C}" type="presOf" srcId="{ADBD13D4-86AD-4413-A14E-25460D276D9A}" destId="{9206733C-1AB1-436E-8E5F-F42C9F24753F}" srcOrd="0" destOrd="0" presId="urn:microsoft.com/office/officeart/2005/8/layout/vList6"/>
    <dgm:cxn modelId="{33CF3E43-ADB5-4436-8C87-12328DD2FB7E}" type="presParOf" srcId="{9895742A-C212-41E6-B94A-E4AC13892E1E}" destId="{AFF44E4C-4391-4742-AF4B-28F78EF32606}" srcOrd="0" destOrd="0" presId="urn:microsoft.com/office/officeart/2005/8/layout/vList6"/>
    <dgm:cxn modelId="{990BEDBA-235A-4CBB-9417-8762B4B37515}" type="presParOf" srcId="{AFF44E4C-4391-4742-AF4B-28F78EF32606}" destId="{0B680D3E-A75F-402F-96E4-6975023F9BEC}" srcOrd="0" destOrd="0" presId="urn:microsoft.com/office/officeart/2005/8/layout/vList6"/>
    <dgm:cxn modelId="{063AD51A-B0F5-4B7F-9263-EBEC96A80A93}" type="presParOf" srcId="{AFF44E4C-4391-4742-AF4B-28F78EF32606}" destId="{4B82F414-AA48-40F9-9957-948A8541D37B}" srcOrd="1" destOrd="0" presId="urn:microsoft.com/office/officeart/2005/8/layout/vList6"/>
    <dgm:cxn modelId="{A2CBB173-D32F-478D-B83F-B6D1BF0C453A}" type="presParOf" srcId="{9895742A-C212-41E6-B94A-E4AC13892E1E}" destId="{AEC49CFA-B850-4FD8-A1C7-5CDE2B9C0471}" srcOrd="1" destOrd="0" presId="urn:microsoft.com/office/officeart/2005/8/layout/vList6"/>
    <dgm:cxn modelId="{0C88A70C-CEED-4002-9AAC-91CE07CDF262}" type="presParOf" srcId="{9895742A-C212-41E6-B94A-E4AC13892E1E}" destId="{A1286FBC-6E53-40E3-B9CD-702BC0A66026}" srcOrd="2" destOrd="0" presId="urn:microsoft.com/office/officeart/2005/8/layout/vList6"/>
    <dgm:cxn modelId="{B45D4DD5-34F2-4C1D-9D2B-BB8CF25C7A9C}" type="presParOf" srcId="{A1286FBC-6E53-40E3-B9CD-702BC0A66026}" destId="{D8C88ADC-5EB4-4926-8BEE-593DB1BD89C2}" srcOrd="0" destOrd="0" presId="urn:microsoft.com/office/officeart/2005/8/layout/vList6"/>
    <dgm:cxn modelId="{1FE8FB22-6351-4898-AEBC-DDBEA3D6BC3E}" type="presParOf" srcId="{A1286FBC-6E53-40E3-B9CD-702BC0A66026}" destId="{9A6F2D7C-EEC1-4B7D-9B60-83EE315CAF66}" srcOrd="1" destOrd="0" presId="urn:microsoft.com/office/officeart/2005/8/layout/vList6"/>
    <dgm:cxn modelId="{2D4BA549-22DB-447E-8420-C7EEE2235FE7}" type="presParOf" srcId="{9895742A-C212-41E6-B94A-E4AC13892E1E}" destId="{B7A4E4C2-F422-46E1-8A62-58FAB497E139}" srcOrd="3" destOrd="0" presId="urn:microsoft.com/office/officeart/2005/8/layout/vList6"/>
    <dgm:cxn modelId="{1D551258-BEE9-485A-B435-24E7552AFF82}" type="presParOf" srcId="{9895742A-C212-41E6-B94A-E4AC13892E1E}" destId="{86936485-327F-4734-A387-8644C6A993C6}" srcOrd="4" destOrd="0" presId="urn:microsoft.com/office/officeart/2005/8/layout/vList6"/>
    <dgm:cxn modelId="{C9BA7872-01AF-44C7-956C-A00B1E9E529F}" type="presParOf" srcId="{86936485-327F-4734-A387-8644C6A993C6}" destId="{D81ACF33-F445-4052-90D1-BC6656701F40}" srcOrd="0" destOrd="0" presId="urn:microsoft.com/office/officeart/2005/8/layout/vList6"/>
    <dgm:cxn modelId="{4EB82418-2B63-4CE4-A156-196604E21379}" type="presParOf" srcId="{86936485-327F-4734-A387-8644C6A993C6}" destId="{9206733C-1AB1-436E-8E5F-F42C9F24753F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B4EB330-62E1-4E81-B07A-525AAD7073B9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EEF8C46A-3038-4C73-943D-74D0E0290D1C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2000" dirty="0" smtClean="0">
              <a:solidFill>
                <a:schemeClr val="accent1">
                  <a:lumMod val="50000"/>
                </a:schemeClr>
              </a:solidFill>
            </a:rPr>
            <a:t>Identification of New Project/Scheme</a:t>
          </a:r>
          <a:endParaRPr lang="en-IN" sz="2000" dirty="0">
            <a:solidFill>
              <a:schemeClr val="accent1">
                <a:lumMod val="50000"/>
              </a:schemeClr>
            </a:solidFill>
          </a:endParaRPr>
        </a:p>
      </dgm:t>
    </dgm:pt>
    <dgm:pt modelId="{BEC56E04-8DCB-4BB2-A628-AEE718433A8A}" type="parTrans" cxnId="{B44B5B3E-56A8-49F1-ABA0-81DAAD356E66}">
      <dgm:prSet/>
      <dgm:spPr/>
      <dgm:t>
        <a:bodyPr/>
        <a:lstStyle/>
        <a:p>
          <a:endParaRPr lang="en-IN"/>
        </a:p>
      </dgm:t>
    </dgm:pt>
    <dgm:pt modelId="{BB117F91-D28F-4EB0-92CF-E2A05EB52597}" type="sibTrans" cxnId="{B44B5B3E-56A8-49F1-ABA0-81DAAD356E66}">
      <dgm:prSet/>
      <dgm:spPr/>
      <dgm:t>
        <a:bodyPr/>
        <a:lstStyle/>
        <a:p>
          <a:endParaRPr lang="en-IN"/>
        </a:p>
      </dgm:t>
    </dgm:pt>
    <dgm:pt modelId="{E258CC50-2AB1-4CE6-84DB-05A58B573446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2000" dirty="0" smtClean="0">
              <a:solidFill>
                <a:schemeClr val="accent1">
                  <a:lumMod val="50000"/>
                </a:schemeClr>
              </a:solidFill>
            </a:rPr>
            <a:t>IPA from Secretary (PC) for new scheme in Plan</a:t>
          </a:r>
          <a:endParaRPr lang="en-IN" sz="2000" dirty="0">
            <a:solidFill>
              <a:schemeClr val="accent1">
                <a:lumMod val="50000"/>
              </a:schemeClr>
            </a:solidFill>
          </a:endParaRPr>
        </a:p>
      </dgm:t>
    </dgm:pt>
    <dgm:pt modelId="{9D426DB6-8569-4F2A-8345-4862E8191456}" type="parTrans" cxnId="{F0D21F86-65B6-47E1-B739-D6A1BC360133}">
      <dgm:prSet/>
      <dgm:spPr/>
      <dgm:t>
        <a:bodyPr/>
        <a:lstStyle/>
        <a:p>
          <a:endParaRPr lang="en-IN"/>
        </a:p>
      </dgm:t>
    </dgm:pt>
    <dgm:pt modelId="{14AD8F9A-1A6D-4B6D-AA6D-CC689368DC58}" type="sibTrans" cxnId="{F0D21F86-65B6-47E1-B739-D6A1BC360133}">
      <dgm:prSet/>
      <dgm:spPr/>
      <dgm:t>
        <a:bodyPr/>
        <a:lstStyle/>
        <a:p>
          <a:endParaRPr lang="en-IN"/>
        </a:p>
      </dgm:t>
    </dgm:pt>
    <dgm:pt modelId="{91FBA3E1-368D-496F-AE7F-A31B1D3DF93B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2000" dirty="0" smtClean="0">
              <a:solidFill>
                <a:schemeClr val="accent1">
                  <a:lumMod val="50000"/>
                </a:schemeClr>
              </a:solidFill>
            </a:rPr>
            <a:t>Circulation of EFC/PIB Memo by Ministry</a:t>
          </a:r>
          <a:endParaRPr lang="en-IN" sz="2000" dirty="0">
            <a:solidFill>
              <a:schemeClr val="accent1">
                <a:lumMod val="50000"/>
              </a:schemeClr>
            </a:solidFill>
          </a:endParaRPr>
        </a:p>
      </dgm:t>
    </dgm:pt>
    <dgm:pt modelId="{D1D8FE8B-58A4-496A-B567-A0851BC10B64}" type="parTrans" cxnId="{58ED7305-D413-4336-8D8A-9613E55AA232}">
      <dgm:prSet/>
      <dgm:spPr/>
      <dgm:t>
        <a:bodyPr/>
        <a:lstStyle/>
        <a:p>
          <a:endParaRPr lang="en-IN"/>
        </a:p>
      </dgm:t>
    </dgm:pt>
    <dgm:pt modelId="{32C317C0-5308-44E8-A55E-264444E6DD85}" type="sibTrans" cxnId="{58ED7305-D413-4336-8D8A-9613E55AA232}">
      <dgm:prSet/>
      <dgm:spPr/>
      <dgm:t>
        <a:bodyPr/>
        <a:lstStyle/>
        <a:p>
          <a:endParaRPr lang="en-IN"/>
        </a:p>
      </dgm:t>
    </dgm:pt>
    <dgm:pt modelId="{8D2ADD1D-4B5F-41E2-893A-241EBAF28D33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2000" dirty="0" smtClean="0">
              <a:solidFill>
                <a:schemeClr val="accent1">
                  <a:lumMod val="50000"/>
                </a:schemeClr>
              </a:solidFill>
            </a:rPr>
            <a:t>Appraisal by PAMD (PC)</a:t>
          </a:r>
          <a:endParaRPr lang="en-IN" sz="2000" dirty="0">
            <a:solidFill>
              <a:schemeClr val="accent1">
                <a:lumMod val="50000"/>
              </a:schemeClr>
            </a:solidFill>
          </a:endParaRPr>
        </a:p>
      </dgm:t>
    </dgm:pt>
    <dgm:pt modelId="{361D47BB-67FF-4FC8-B773-E51214031698}" type="parTrans" cxnId="{1364433E-DB66-4964-BD76-2501BD2F9E5D}">
      <dgm:prSet/>
      <dgm:spPr/>
      <dgm:t>
        <a:bodyPr/>
        <a:lstStyle/>
        <a:p>
          <a:endParaRPr lang="en-IN"/>
        </a:p>
      </dgm:t>
    </dgm:pt>
    <dgm:pt modelId="{0FCB2925-7854-4D92-BB55-F2C9C7622F50}" type="sibTrans" cxnId="{1364433E-DB66-4964-BD76-2501BD2F9E5D}">
      <dgm:prSet/>
      <dgm:spPr/>
      <dgm:t>
        <a:bodyPr/>
        <a:lstStyle/>
        <a:p>
          <a:endParaRPr lang="en-IN"/>
        </a:p>
      </dgm:t>
    </dgm:pt>
    <dgm:pt modelId="{639AFD98-8DCC-445E-B2DE-5FD44268A21B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2000" dirty="0" smtClean="0">
              <a:solidFill>
                <a:schemeClr val="accent1">
                  <a:lumMod val="50000"/>
                </a:schemeClr>
              </a:solidFill>
            </a:rPr>
            <a:t>Recommendation by EFC/PIB</a:t>
          </a:r>
          <a:endParaRPr lang="en-IN" sz="2000" dirty="0">
            <a:solidFill>
              <a:schemeClr val="accent1">
                <a:lumMod val="50000"/>
              </a:schemeClr>
            </a:solidFill>
          </a:endParaRPr>
        </a:p>
      </dgm:t>
    </dgm:pt>
    <dgm:pt modelId="{3A9B0C69-26C7-429D-B055-96738A21F694}" type="parTrans" cxnId="{56E75224-2E42-4C5C-923B-DCC48461073C}">
      <dgm:prSet/>
      <dgm:spPr/>
      <dgm:t>
        <a:bodyPr/>
        <a:lstStyle/>
        <a:p>
          <a:endParaRPr lang="en-IN"/>
        </a:p>
      </dgm:t>
    </dgm:pt>
    <dgm:pt modelId="{C1FA5C5F-7712-40AD-9932-465153A6C9A5}" type="sibTrans" cxnId="{56E75224-2E42-4C5C-923B-DCC48461073C}">
      <dgm:prSet/>
      <dgm:spPr/>
      <dgm:t>
        <a:bodyPr/>
        <a:lstStyle/>
        <a:p>
          <a:endParaRPr lang="en-IN"/>
        </a:p>
      </dgm:t>
    </dgm:pt>
    <dgm:pt modelId="{FF8AFE72-1296-46F3-A9AB-8A2AA677D384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2000" dirty="0" smtClean="0">
              <a:solidFill>
                <a:schemeClr val="accent1">
                  <a:lumMod val="50000"/>
                </a:schemeClr>
              </a:solidFill>
            </a:rPr>
            <a:t>Full PC Approval for new CSS</a:t>
          </a:r>
          <a:endParaRPr lang="en-IN" sz="2000" dirty="0">
            <a:solidFill>
              <a:schemeClr val="accent1">
                <a:lumMod val="50000"/>
              </a:schemeClr>
            </a:solidFill>
          </a:endParaRPr>
        </a:p>
      </dgm:t>
    </dgm:pt>
    <dgm:pt modelId="{516AB330-645F-4D11-AD75-D0FCEAABBB44}" type="parTrans" cxnId="{CB2D0F07-ED78-4D9E-9A09-FEFDCA8C9248}">
      <dgm:prSet/>
      <dgm:spPr/>
      <dgm:t>
        <a:bodyPr/>
        <a:lstStyle/>
        <a:p>
          <a:endParaRPr lang="en-IN"/>
        </a:p>
      </dgm:t>
    </dgm:pt>
    <dgm:pt modelId="{BD7A2668-5412-422E-9383-22E1294426E1}" type="sibTrans" cxnId="{CB2D0F07-ED78-4D9E-9A09-FEFDCA8C9248}">
      <dgm:prSet/>
      <dgm:spPr/>
      <dgm:t>
        <a:bodyPr/>
        <a:lstStyle/>
        <a:p>
          <a:endParaRPr lang="en-IN"/>
        </a:p>
      </dgm:t>
    </dgm:pt>
    <dgm:pt modelId="{1490C153-B9F0-4CE9-AB5D-57C9FBD91103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2000" dirty="0" smtClean="0">
              <a:solidFill>
                <a:schemeClr val="accent1">
                  <a:lumMod val="50000"/>
                </a:schemeClr>
              </a:solidFill>
            </a:rPr>
            <a:t>Approval by CCEA/Cabinet</a:t>
          </a:r>
          <a:endParaRPr lang="en-IN" sz="2000" dirty="0">
            <a:solidFill>
              <a:schemeClr val="accent1">
                <a:lumMod val="50000"/>
              </a:schemeClr>
            </a:solidFill>
          </a:endParaRPr>
        </a:p>
      </dgm:t>
    </dgm:pt>
    <dgm:pt modelId="{F847A44C-E1DB-40E6-B301-513664E73EAF}" type="parTrans" cxnId="{CDAD4FBE-936F-4FBA-9857-AF3F3D2E9E93}">
      <dgm:prSet/>
      <dgm:spPr/>
      <dgm:t>
        <a:bodyPr/>
        <a:lstStyle/>
        <a:p>
          <a:endParaRPr lang="en-IN"/>
        </a:p>
      </dgm:t>
    </dgm:pt>
    <dgm:pt modelId="{DA3FDF6F-64AF-45F6-8D4D-561AB701EA35}" type="sibTrans" cxnId="{CDAD4FBE-936F-4FBA-9857-AF3F3D2E9E93}">
      <dgm:prSet/>
      <dgm:spPr/>
      <dgm:t>
        <a:bodyPr/>
        <a:lstStyle/>
        <a:p>
          <a:endParaRPr lang="en-IN"/>
        </a:p>
      </dgm:t>
    </dgm:pt>
    <dgm:pt modelId="{A42B8631-866D-4E7F-B102-B179D3D2523B}" type="pres">
      <dgm:prSet presAssocID="{BB4EB330-62E1-4E81-B07A-525AAD7073B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A53D1493-99F3-4E6E-8D53-D3421770B035}" type="pres">
      <dgm:prSet presAssocID="{1490C153-B9F0-4CE9-AB5D-57C9FBD91103}" presName="boxAndChildren" presStyleCnt="0"/>
      <dgm:spPr/>
    </dgm:pt>
    <dgm:pt modelId="{09024ECE-F243-4BC6-A4F5-10202114BADD}" type="pres">
      <dgm:prSet presAssocID="{1490C153-B9F0-4CE9-AB5D-57C9FBD91103}" presName="parentTextBox" presStyleLbl="node1" presStyleIdx="0" presStyleCnt="7"/>
      <dgm:spPr/>
      <dgm:t>
        <a:bodyPr/>
        <a:lstStyle/>
        <a:p>
          <a:endParaRPr lang="en-IN"/>
        </a:p>
      </dgm:t>
    </dgm:pt>
    <dgm:pt modelId="{8F2B47BC-9560-4268-9E4D-BCEC86E481A2}" type="pres">
      <dgm:prSet presAssocID="{BD7A2668-5412-422E-9383-22E1294426E1}" presName="sp" presStyleCnt="0"/>
      <dgm:spPr/>
    </dgm:pt>
    <dgm:pt modelId="{ABF586C8-B8BB-4761-844D-DA1C3B41C41A}" type="pres">
      <dgm:prSet presAssocID="{FF8AFE72-1296-46F3-A9AB-8A2AA677D384}" presName="arrowAndChildren" presStyleCnt="0"/>
      <dgm:spPr/>
    </dgm:pt>
    <dgm:pt modelId="{C5CFD8C2-5C4C-4A22-96CE-4EBE81C217FB}" type="pres">
      <dgm:prSet presAssocID="{FF8AFE72-1296-46F3-A9AB-8A2AA677D384}" presName="parentTextArrow" presStyleLbl="node1" presStyleIdx="1" presStyleCnt="7"/>
      <dgm:spPr/>
      <dgm:t>
        <a:bodyPr/>
        <a:lstStyle/>
        <a:p>
          <a:endParaRPr lang="en-IN"/>
        </a:p>
      </dgm:t>
    </dgm:pt>
    <dgm:pt modelId="{2113BF0C-A126-4A75-B07B-6F8132E26648}" type="pres">
      <dgm:prSet presAssocID="{C1FA5C5F-7712-40AD-9932-465153A6C9A5}" presName="sp" presStyleCnt="0"/>
      <dgm:spPr/>
    </dgm:pt>
    <dgm:pt modelId="{D07BB525-CA29-486C-A19D-11589278B77D}" type="pres">
      <dgm:prSet presAssocID="{639AFD98-8DCC-445E-B2DE-5FD44268A21B}" presName="arrowAndChildren" presStyleCnt="0"/>
      <dgm:spPr/>
    </dgm:pt>
    <dgm:pt modelId="{7F28B1C1-E34E-4F10-AF60-760C72CB8793}" type="pres">
      <dgm:prSet presAssocID="{639AFD98-8DCC-445E-B2DE-5FD44268A21B}" presName="parentTextArrow" presStyleLbl="node1" presStyleIdx="2" presStyleCnt="7"/>
      <dgm:spPr/>
      <dgm:t>
        <a:bodyPr/>
        <a:lstStyle/>
        <a:p>
          <a:endParaRPr lang="en-IN"/>
        </a:p>
      </dgm:t>
    </dgm:pt>
    <dgm:pt modelId="{13DE1B36-FB1E-426F-AF08-B721D73EC277}" type="pres">
      <dgm:prSet presAssocID="{0FCB2925-7854-4D92-BB55-F2C9C7622F50}" presName="sp" presStyleCnt="0"/>
      <dgm:spPr/>
    </dgm:pt>
    <dgm:pt modelId="{BE9428BD-D284-48F5-95AC-76E16E069D86}" type="pres">
      <dgm:prSet presAssocID="{8D2ADD1D-4B5F-41E2-893A-241EBAF28D33}" presName="arrowAndChildren" presStyleCnt="0"/>
      <dgm:spPr/>
    </dgm:pt>
    <dgm:pt modelId="{DD6596D8-1FA4-447B-9EED-A63C7CD80F24}" type="pres">
      <dgm:prSet presAssocID="{8D2ADD1D-4B5F-41E2-893A-241EBAF28D33}" presName="parentTextArrow" presStyleLbl="node1" presStyleIdx="3" presStyleCnt="7"/>
      <dgm:spPr/>
      <dgm:t>
        <a:bodyPr/>
        <a:lstStyle/>
        <a:p>
          <a:endParaRPr lang="en-IN"/>
        </a:p>
      </dgm:t>
    </dgm:pt>
    <dgm:pt modelId="{F651D6C7-A889-44C1-B27F-6735A5DB2DBD}" type="pres">
      <dgm:prSet presAssocID="{32C317C0-5308-44E8-A55E-264444E6DD85}" presName="sp" presStyleCnt="0"/>
      <dgm:spPr/>
    </dgm:pt>
    <dgm:pt modelId="{06D92B1C-169D-4DB6-9127-7529DF55E0FD}" type="pres">
      <dgm:prSet presAssocID="{91FBA3E1-368D-496F-AE7F-A31B1D3DF93B}" presName="arrowAndChildren" presStyleCnt="0"/>
      <dgm:spPr/>
    </dgm:pt>
    <dgm:pt modelId="{97660E43-BF6B-4CAC-B81F-50333EB98308}" type="pres">
      <dgm:prSet presAssocID="{91FBA3E1-368D-496F-AE7F-A31B1D3DF93B}" presName="parentTextArrow" presStyleLbl="node1" presStyleIdx="4" presStyleCnt="7"/>
      <dgm:spPr/>
      <dgm:t>
        <a:bodyPr/>
        <a:lstStyle/>
        <a:p>
          <a:endParaRPr lang="en-IN"/>
        </a:p>
      </dgm:t>
    </dgm:pt>
    <dgm:pt modelId="{FBAC91AC-4F41-4463-BBA7-CEE1AE10DD7D}" type="pres">
      <dgm:prSet presAssocID="{14AD8F9A-1A6D-4B6D-AA6D-CC689368DC58}" presName="sp" presStyleCnt="0"/>
      <dgm:spPr/>
    </dgm:pt>
    <dgm:pt modelId="{AE597D13-E858-4409-B209-9694CEFBAB6A}" type="pres">
      <dgm:prSet presAssocID="{E258CC50-2AB1-4CE6-84DB-05A58B573446}" presName="arrowAndChildren" presStyleCnt="0"/>
      <dgm:spPr/>
    </dgm:pt>
    <dgm:pt modelId="{E0EC36C3-7100-4DD8-9236-4AF6EF069F50}" type="pres">
      <dgm:prSet presAssocID="{E258CC50-2AB1-4CE6-84DB-05A58B573446}" presName="parentTextArrow" presStyleLbl="node1" presStyleIdx="5" presStyleCnt="7"/>
      <dgm:spPr/>
      <dgm:t>
        <a:bodyPr/>
        <a:lstStyle/>
        <a:p>
          <a:endParaRPr lang="en-IN"/>
        </a:p>
      </dgm:t>
    </dgm:pt>
    <dgm:pt modelId="{964AB091-9D34-468F-AE2E-51F2A54E68BA}" type="pres">
      <dgm:prSet presAssocID="{BB117F91-D28F-4EB0-92CF-E2A05EB52597}" presName="sp" presStyleCnt="0"/>
      <dgm:spPr/>
    </dgm:pt>
    <dgm:pt modelId="{FA9918C0-9862-4CC2-976B-A7D4CC521ECA}" type="pres">
      <dgm:prSet presAssocID="{EEF8C46A-3038-4C73-943D-74D0E0290D1C}" presName="arrowAndChildren" presStyleCnt="0"/>
      <dgm:spPr/>
    </dgm:pt>
    <dgm:pt modelId="{B7BA3831-A302-4AF5-ABB3-C8CA208B3D5B}" type="pres">
      <dgm:prSet presAssocID="{EEF8C46A-3038-4C73-943D-74D0E0290D1C}" presName="parentTextArrow" presStyleLbl="node1" presStyleIdx="6" presStyleCnt="7"/>
      <dgm:spPr/>
      <dgm:t>
        <a:bodyPr/>
        <a:lstStyle/>
        <a:p>
          <a:endParaRPr lang="en-IN"/>
        </a:p>
      </dgm:t>
    </dgm:pt>
  </dgm:ptLst>
  <dgm:cxnLst>
    <dgm:cxn modelId="{1364433E-DB66-4964-BD76-2501BD2F9E5D}" srcId="{BB4EB330-62E1-4E81-B07A-525AAD7073B9}" destId="{8D2ADD1D-4B5F-41E2-893A-241EBAF28D33}" srcOrd="3" destOrd="0" parTransId="{361D47BB-67FF-4FC8-B773-E51214031698}" sibTransId="{0FCB2925-7854-4D92-BB55-F2C9C7622F50}"/>
    <dgm:cxn modelId="{D3760E2E-2243-4E1B-AD37-F1D5B1D89928}" type="presOf" srcId="{FF8AFE72-1296-46F3-A9AB-8A2AA677D384}" destId="{C5CFD8C2-5C4C-4A22-96CE-4EBE81C217FB}" srcOrd="0" destOrd="0" presId="urn:microsoft.com/office/officeart/2005/8/layout/process4"/>
    <dgm:cxn modelId="{2B533FC0-BC1B-43A0-A547-CAF58D44A0A8}" type="presOf" srcId="{BB4EB330-62E1-4E81-B07A-525AAD7073B9}" destId="{A42B8631-866D-4E7F-B102-B179D3D2523B}" srcOrd="0" destOrd="0" presId="urn:microsoft.com/office/officeart/2005/8/layout/process4"/>
    <dgm:cxn modelId="{56AC5B6D-91DB-42C4-8280-C957A0F6259B}" type="presOf" srcId="{E258CC50-2AB1-4CE6-84DB-05A58B573446}" destId="{E0EC36C3-7100-4DD8-9236-4AF6EF069F50}" srcOrd="0" destOrd="0" presId="urn:microsoft.com/office/officeart/2005/8/layout/process4"/>
    <dgm:cxn modelId="{8012AAEA-16E9-41D1-98F7-8C815BD8D730}" type="presOf" srcId="{639AFD98-8DCC-445E-B2DE-5FD44268A21B}" destId="{7F28B1C1-E34E-4F10-AF60-760C72CB8793}" srcOrd="0" destOrd="0" presId="urn:microsoft.com/office/officeart/2005/8/layout/process4"/>
    <dgm:cxn modelId="{58ED7305-D413-4336-8D8A-9613E55AA232}" srcId="{BB4EB330-62E1-4E81-B07A-525AAD7073B9}" destId="{91FBA3E1-368D-496F-AE7F-A31B1D3DF93B}" srcOrd="2" destOrd="0" parTransId="{D1D8FE8B-58A4-496A-B567-A0851BC10B64}" sibTransId="{32C317C0-5308-44E8-A55E-264444E6DD85}"/>
    <dgm:cxn modelId="{BCE6CEC7-F6F8-42B3-9466-81E0C5A4804C}" type="presOf" srcId="{8D2ADD1D-4B5F-41E2-893A-241EBAF28D33}" destId="{DD6596D8-1FA4-447B-9EED-A63C7CD80F24}" srcOrd="0" destOrd="0" presId="urn:microsoft.com/office/officeart/2005/8/layout/process4"/>
    <dgm:cxn modelId="{56E75224-2E42-4C5C-923B-DCC48461073C}" srcId="{BB4EB330-62E1-4E81-B07A-525AAD7073B9}" destId="{639AFD98-8DCC-445E-B2DE-5FD44268A21B}" srcOrd="4" destOrd="0" parTransId="{3A9B0C69-26C7-429D-B055-96738A21F694}" sibTransId="{C1FA5C5F-7712-40AD-9932-465153A6C9A5}"/>
    <dgm:cxn modelId="{94D7A953-EFB8-4C08-99B7-07BB146481BC}" type="presOf" srcId="{91FBA3E1-368D-496F-AE7F-A31B1D3DF93B}" destId="{97660E43-BF6B-4CAC-B81F-50333EB98308}" srcOrd="0" destOrd="0" presId="urn:microsoft.com/office/officeart/2005/8/layout/process4"/>
    <dgm:cxn modelId="{A22C05FB-BD3B-4C72-AEA0-19E99B396A01}" type="presOf" srcId="{EEF8C46A-3038-4C73-943D-74D0E0290D1C}" destId="{B7BA3831-A302-4AF5-ABB3-C8CA208B3D5B}" srcOrd="0" destOrd="0" presId="urn:microsoft.com/office/officeart/2005/8/layout/process4"/>
    <dgm:cxn modelId="{F0D21F86-65B6-47E1-B739-D6A1BC360133}" srcId="{BB4EB330-62E1-4E81-B07A-525AAD7073B9}" destId="{E258CC50-2AB1-4CE6-84DB-05A58B573446}" srcOrd="1" destOrd="0" parTransId="{9D426DB6-8569-4F2A-8345-4862E8191456}" sibTransId="{14AD8F9A-1A6D-4B6D-AA6D-CC689368DC58}"/>
    <dgm:cxn modelId="{B44B5B3E-56A8-49F1-ABA0-81DAAD356E66}" srcId="{BB4EB330-62E1-4E81-B07A-525AAD7073B9}" destId="{EEF8C46A-3038-4C73-943D-74D0E0290D1C}" srcOrd="0" destOrd="0" parTransId="{BEC56E04-8DCB-4BB2-A628-AEE718433A8A}" sibTransId="{BB117F91-D28F-4EB0-92CF-E2A05EB52597}"/>
    <dgm:cxn modelId="{CDAD4FBE-936F-4FBA-9857-AF3F3D2E9E93}" srcId="{BB4EB330-62E1-4E81-B07A-525AAD7073B9}" destId="{1490C153-B9F0-4CE9-AB5D-57C9FBD91103}" srcOrd="6" destOrd="0" parTransId="{F847A44C-E1DB-40E6-B301-513664E73EAF}" sibTransId="{DA3FDF6F-64AF-45F6-8D4D-561AB701EA35}"/>
    <dgm:cxn modelId="{332F162B-273E-436F-B208-0C565A5754B6}" type="presOf" srcId="{1490C153-B9F0-4CE9-AB5D-57C9FBD91103}" destId="{09024ECE-F243-4BC6-A4F5-10202114BADD}" srcOrd="0" destOrd="0" presId="urn:microsoft.com/office/officeart/2005/8/layout/process4"/>
    <dgm:cxn modelId="{CB2D0F07-ED78-4D9E-9A09-FEFDCA8C9248}" srcId="{BB4EB330-62E1-4E81-B07A-525AAD7073B9}" destId="{FF8AFE72-1296-46F3-A9AB-8A2AA677D384}" srcOrd="5" destOrd="0" parTransId="{516AB330-645F-4D11-AD75-D0FCEAABBB44}" sibTransId="{BD7A2668-5412-422E-9383-22E1294426E1}"/>
    <dgm:cxn modelId="{4099993F-0FCC-43C4-84D8-26B250EC4CF2}" type="presParOf" srcId="{A42B8631-866D-4E7F-B102-B179D3D2523B}" destId="{A53D1493-99F3-4E6E-8D53-D3421770B035}" srcOrd="0" destOrd="0" presId="urn:microsoft.com/office/officeart/2005/8/layout/process4"/>
    <dgm:cxn modelId="{81666AB7-E1F3-4EA8-9EA4-B52915B266DC}" type="presParOf" srcId="{A53D1493-99F3-4E6E-8D53-D3421770B035}" destId="{09024ECE-F243-4BC6-A4F5-10202114BADD}" srcOrd="0" destOrd="0" presId="urn:microsoft.com/office/officeart/2005/8/layout/process4"/>
    <dgm:cxn modelId="{A6A920DB-C093-463E-A1A6-D561686DE9B1}" type="presParOf" srcId="{A42B8631-866D-4E7F-B102-B179D3D2523B}" destId="{8F2B47BC-9560-4268-9E4D-BCEC86E481A2}" srcOrd="1" destOrd="0" presId="urn:microsoft.com/office/officeart/2005/8/layout/process4"/>
    <dgm:cxn modelId="{A6B5DB14-53CB-48C1-A453-DCD29B373726}" type="presParOf" srcId="{A42B8631-866D-4E7F-B102-B179D3D2523B}" destId="{ABF586C8-B8BB-4761-844D-DA1C3B41C41A}" srcOrd="2" destOrd="0" presId="urn:microsoft.com/office/officeart/2005/8/layout/process4"/>
    <dgm:cxn modelId="{09AFBBB7-D372-478C-8EAA-42FA8778E1C5}" type="presParOf" srcId="{ABF586C8-B8BB-4761-844D-DA1C3B41C41A}" destId="{C5CFD8C2-5C4C-4A22-96CE-4EBE81C217FB}" srcOrd="0" destOrd="0" presId="urn:microsoft.com/office/officeart/2005/8/layout/process4"/>
    <dgm:cxn modelId="{3E5599A2-9883-46E8-AA86-7EE8C81C6984}" type="presParOf" srcId="{A42B8631-866D-4E7F-B102-B179D3D2523B}" destId="{2113BF0C-A126-4A75-B07B-6F8132E26648}" srcOrd="3" destOrd="0" presId="urn:microsoft.com/office/officeart/2005/8/layout/process4"/>
    <dgm:cxn modelId="{1E36FDA3-D39F-4948-B47B-932E14864646}" type="presParOf" srcId="{A42B8631-866D-4E7F-B102-B179D3D2523B}" destId="{D07BB525-CA29-486C-A19D-11589278B77D}" srcOrd="4" destOrd="0" presId="urn:microsoft.com/office/officeart/2005/8/layout/process4"/>
    <dgm:cxn modelId="{63069D3F-D543-4D38-846D-13AD856AFB91}" type="presParOf" srcId="{D07BB525-CA29-486C-A19D-11589278B77D}" destId="{7F28B1C1-E34E-4F10-AF60-760C72CB8793}" srcOrd="0" destOrd="0" presId="urn:microsoft.com/office/officeart/2005/8/layout/process4"/>
    <dgm:cxn modelId="{0348908D-D367-4281-B74B-D05631CA9AB5}" type="presParOf" srcId="{A42B8631-866D-4E7F-B102-B179D3D2523B}" destId="{13DE1B36-FB1E-426F-AF08-B721D73EC277}" srcOrd="5" destOrd="0" presId="urn:microsoft.com/office/officeart/2005/8/layout/process4"/>
    <dgm:cxn modelId="{B2E030BB-B871-49AE-AA93-E00290676254}" type="presParOf" srcId="{A42B8631-866D-4E7F-B102-B179D3D2523B}" destId="{BE9428BD-D284-48F5-95AC-76E16E069D86}" srcOrd="6" destOrd="0" presId="urn:microsoft.com/office/officeart/2005/8/layout/process4"/>
    <dgm:cxn modelId="{7D3DFE61-BDB0-4140-993A-07A73B3E0893}" type="presParOf" srcId="{BE9428BD-D284-48F5-95AC-76E16E069D86}" destId="{DD6596D8-1FA4-447B-9EED-A63C7CD80F24}" srcOrd="0" destOrd="0" presId="urn:microsoft.com/office/officeart/2005/8/layout/process4"/>
    <dgm:cxn modelId="{3799CFA1-DFF5-44B7-9EF7-69CE7F5BB8A8}" type="presParOf" srcId="{A42B8631-866D-4E7F-B102-B179D3D2523B}" destId="{F651D6C7-A889-44C1-B27F-6735A5DB2DBD}" srcOrd="7" destOrd="0" presId="urn:microsoft.com/office/officeart/2005/8/layout/process4"/>
    <dgm:cxn modelId="{FCB7EE7E-FB71-4F03-9DC8-223BDD27CA13}" type="presParOf" srcId="{A42B8631-866D-4E7F-B102-B179D3D2523B}" destId="{06D92B1C-169D-4DB6-9127-7529DF55E0FD}" srcOrd="8" destOrd="0" presId="urn:microsoft.com/office/officeart/2005/8/layout/process4"/>
    <dgm:cxn modelId="{E6C775E7-D13C-4D67-81A9-01FA4AD9F91C}" type="presParOf" srcId="{06D92B1C-169D-4DB6-9127-7529DF55E0FD}" destId="{97660E43-BF6B-4CAC-B81F-50333EB98308}" srcOrd="0" destOrd="0" presId="urn:microsoft.com/office/officeart/2005/8/layout/process4"/>
    <dgm:cxn modelId="{F4094567-1923-4BA5-9C3B-60159EB1C5D0}" type="presParOf" srcId="{A42B8631-866D-4E7F-B102-B179D3D2523B}" destId="{FBAC91AC-4F41-4463-BBA7-CEE1AE10DD7D}" srcOrd="9" destOrd="0" presId="urn:microsoft.com/office/officeart/2005/8/layout/process4"/>
    <dgm:cxn modelId="{BF6856DF-F9C5-4B3D-A60F-5E8D5E2C89B5}" type="presParOf" srcId="{A42B8631-866D-4E7F-B102-B179D3D2523B}" destId="{AE597D13-E858-4409-B209-9694CEFBAB6A}" srcOrd="10" destOrd="0" presId="urn:microsoft.com/office/officeart/2005/8/layout/process4"/>
    <dgm:cxn modelId="{081311C5-FCF6-4581-A00C-1FB0C71B518B}" type="presParOf" srcId="{AE597D13-E858-4409-B209-9694CEFBAB6A}" destId="{E0EC36C3-7100-4DD8-9236-4AF6EF069F50}" srcOrd="0" destOrd="0" presId="urn:microsoft.com/office/officeart/2005/8/layout/process4"/>
    <dgm:cxn modelId="{D2C99C96-97F2-4E05-998C-B460FB26417B}" type="presParOf" srcId="{A42B8631-866D-4E7F-B102-B179D3D2523B}" destId="{964AB091-9D34-468F-AE2E-51F2A54E68BA}" srcOrd="11" destOrd="0" presId="urn:microsoft.com/office/officeart/2005/8/layout/process4"/>
    <dgm:cxn modelId="{C1589691-98E4-450A-96BA-A3338B9D1B80}" type="presParOf" srcId="{A42B8631-866D-4E7F-B102-B179D3D2523B}" destId="{FA9918C0-9862-4CC2-976B-A7D4CC521ECA}" srcOrd="12" destOrd="0" presId="urn:microsoft.com/office/officeart/2005/8/layout/process4"/>
    <dgm:cxn modelId="{C144ACD5-303A-4B0F-8C68-7F4ECF636249}" type="presParOf" srcId="{FA9918C0-9862-4CC2-976B-A7D4CC521ECA}" destId="{B7BA3831-A302-4AF5-ABB3-C8CA208B3D5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3C84565-1622-4346-B44E-F91376080EA5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7190393D-0836-46F9-B0E4-2C986615F0BB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sz="2200" dirty="0" smtClean="0"/>
            <a:t>In </a:t>
          </a:r>
          <a:r>
            <a:rPr lang="en-US" sz="2200" dirty="0" err="1" smtClean="0"/>
            <a:t>confirmity</a:t>
          </a:r>
          <a:r>
            <a:rPr lang="en-US" sz="2200" dirty="0" smtClean="0"/>
            <a:t> with National policy</a:t>
          </a:r>
          <a:endParaRPr lang="en-IN" sz="2200" dirty="0"/>
        </a:p>
      </dgm:t>
    </dgm:pt>
    <dgm:pt modelId="{04ADE982-C77E-474C-A3F4-CAAF1D66C6E8}" type="parTrans" cxnId="{F3D9B5F8-04B8-42C1-ACA6-3F9034AB321E}">
      <dgm:prSet/>
      <dgm:spPr/>
      <dgm:t>
        <a:bodyPr/>
        <a:lstStyle/>
        <a:p>
          <a:endParaRPr lang="en-IN"/>
        </a:p>
      </dgm:t>
    </dgm:pt>
    <dgm:pt modelId="{7A883B0E-A424-437D-8C54-FD809D96DC42}" type="sibTrans" cxnId="{F3D9B5F8-04B8-42C1-ACA6-3F9034AB321E}">
      <dgm:prSet/>
      <dgm:spPr/>
      <dgm:t>
        <a:bodyPr/>
        <a:lstStyle/>
        <a:p>
          <a:endParaRPr lang="en-IN"/>
        </a:p>
      </dgm:t>
    </dgm:pt>
    <dgm:pt modelId="{9C81FBCE-2EF1-40DA-AFD2-4AA25EB33BA4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sz="2200" dirty="0" smtClean="0"/>
            <a:t>Identification of Targets/Population/Areas</a:t>
          </a:r>
          <a:endParaRPr lang="en-IN" sz="2200" dirty="0"/>
        </a:p>
      </dgm:t>
    </dgm:pt>
    <dgm:pt modelId="{6FBDB781-6F3B-4343-8A80-4135FBE6662E}" type="parTrans" cxnId="{A33D6E8C-2444-4867-99BD-7A428F9138D0}">
      <dgm:prSet/>
      <dgm:spPr/>
      <dgm:t>
        <a:bodyPr/>
        <a:lstStyle/>
        <a:p>
          <a:endParaRPr lang="en-IN"/>
        </a:p>
      </dgm:t>
    </dgm:pt>
    <dgm:pt modelId="{93E1E381-6C1D-4442-B514-1BDD605F4A68}" type="sibTrans" cxnId="{A33D6E8C-2444-4867-99BD-7A428F9138D0}">
      <dgm:prSet/>
      <dgm:spPr/>
      <dgm:t>
        <a:bodyPr/>
        <a:lstStyle/>
        <a:p>
          <a:endParaRPr lang="en-IN"/>
        </a:p>
      </dgm:t>
    </dgm:pt>
    <dgm:pt modelId="{B45DC678-C0D5-443C-9ADF-33F2F4E48A2B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sz="2200" dirty="0" smtClean="0"/>
            <a:t>Convergence to avoid Duplication</a:t>
          </a:r>
          <a:endParaRPr lang="en-IN" sz="2200" dirty="0"/>
        </a:p>
      </dgm:t>
    </dgm:pt>
    <dgm:pt modelId="{92EBD9CB-A3E6-4EF2-9D38-CABD7899874E}" type="parTrans" cxnId="{E2508470-714B-435F-9ABB-964AA40ACC58}">
      <dgm:prSet/>
      <dgm:spPr/>
      <dgm:t>
        <a:bodyPr/>
        <a:lstStyle/>
        <a:p>
          <a:endParaRPr lang="en-IN"/>
        </a:p>
      </dgm:t>
    </dgm:pt>
    <dgm:pt modelId="{7A10D2A8-AC02-4D63-BA63-285D494817AF}" type="sibTrans" cxnId="{E2508470-714B-435F-9ABB-964AA40ACC58}">
      <dgm:prSet/>
      <dgm:spPr/>
      <dgm:t>
        <a:bodyPr/>
        <a:lstStyle/>
        <a:p>
          <a:endParaRPr lang="en-IN"/>
        </a:p>
      </dgm:t>
    </dgm:pt>
    <dgm:pt modelId="{85744C22-7DD3-47CA-AD6E-F4085608AA03}">
      <dgm:prSet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sz="2200" dirty="0" smtClean="0"/>
            <a:t>Examination of Alternatives through Least Cost method</a:t>
          </a:r>
          <a:endParaRPr lang="en-IN" sz="2200" dirty="0"/>
        </a:p>
      </dgm:t>
    </dgm:pt>
    <dgm:pt modelId="{1ADA2BC3-9F21-415B-BCA5-97F4BBEEAC23}" type="parTrans" cxnId="{5A547A2A-242C-4ADD-A14D-E12A35670376}">
      <dgm:prSet/>
      <dgm:spPr/>
      <dgm:t>
        <a:bodyPr/>
        <a:lstStyle/>
        <a:p>
          <a:endParaRPr lang="en-IN"/>
        </a:p>
      </dgm:t>
    </dgm:pt>
    <dgm:pt modelId="{24A6F754-E7A3-4898-9736-CE755ED59B81}" type="sibTrans" cxnId="{5A547A2A-242C-4ADD-A14D-E12A35670376}">
      <dgm:prSet/>
      <dgm:spPr/>
      <dgm:t>
        <a:bodyPr/>
        <a:lstStyle/>
        <a:p>
          <a:endParaRPr lang="en-IN"/>
        </a:p>
      </dgm:t>
    </dgm:pt>
    <dgm:pt modelId="{AAA93D1A-D81F-431B-B84B-316B269035B9}">
      <dgm:prSet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sz="2200" dirty="0" smtClean="0">
              <a:latin typeface="Times New Roman" pitchFamily="18" charset="0"/>
              <a:cs typeface="Times New Roman" pitchFamily="18" charset="0"/>
            </a:rPr>
            <a:t>Inclusion of Scheme in Five year/Annual Plans  with adequate outlays</a:t>
          </a:r>
          <a:endParaRPr lang="en-IN" sz="2200" dirty="0"/>
        </a:p>
      </dgm:t>
    </dgm:pt>
    <dgm:pt modelId="{A88A3374-7D48-488B-A2C5-60E89FEF4B3F}" type="parTrans" cxnId="{44A61767-8EA1-4539-B929-78B2987A6ACD}">
      <dgm:prSet/>
      <dgm:spPr/>
      <dgm:t>
        <a:bodyPr/>
        <a:lstStyle/>
        <a:p>
          <a:endParaRPr lang="en-IN"/>
        </a:p>
      </dgm:t>
    </dgm:pt>
    <dgm:pt modelId="{3C9E403D-C7EC-4632-A10B-5301AF5917FC}" type="sibTrans" cxnId="{44A61767-8EA1-4539-B929-78B2987A6ACD}">
      <dgm:prSet/>
      <dgm:spPr/>
      <dgm:t>
        <a:bodyPr/>
        <a:lstStyle/>
        <a:p>
          <a:endParaRPr lang="en-IN"/>
        </a:p>
      </dgm:t>
    </dgm:pt>
    <dgm:pt modelId="{1564F8BC-78D8-4FE0-97B1-1DD7B872ACD1}" type="pres">
      <dgm:prSet presAssocID="{73C84565-1622-4346-B44E-F91376080EA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85A99D19-B812-4581-8783-8A4B5A90C78F}" type="pres">
      <dgm:prSet presAssocID="{7190393D-0836-46F9-B0E4-2C986615F0BB}" presName="parentLin" presStyleCnt="0"/>
      <dgm:spPr/>
    </dgm:pt>
    <dgm:pt modelId="{99C6D296-63C3-4016-B997-10C9F10807CB}" type="pres">
      <dgm:prSet presAssocID="{7190393D-0836-46F9-B0E4-2C986615F0BB}" presName="parentLeftMargin" presStyleLbl="node1" presStyleIdx="0" presStyleCnt="5"/>
      <dgm:spPr/>
      <dgm:t>
        <a:bodyPr/>
        <a:lstStyle/>
        <a:p>
          <a:endParaRPr lang="en-IN"/>
        </a:p>
      </dgm:t>
    </dgm:pt>
    <dgm:pt modelId="{A3FEE5AC-0DEC-4A1B-B8AE-F5106A1411B7}" type="pres">
      <dgm:prSet presAssocID="{7190393D-0836-46F9-B0E4-2C986615F0BB}" presName="parentText" presStyleLbl="node1" presStyleIdx="0" presStyleCnt="5" custScaleX="11378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FB96684-A3EF-4B77-AE6E-FE505F068667}" type="pres">
      <dgm:prSet presAssocID="{7190393D-0836-46F9-B0E4-2C986615F0BB}" presName="negativeSpace" presStyleCnt="0"/>
      <dgm:spPr/>
    </dgm:pt>
    <dgm:pt modelId="{B2BED4E6-B9D0-4F15-962B-8034F56E8283}" type="pres">
      <dgm:prSet presAssocID="{7190393D-0836-46F9-B0E4-2C986615F0BB}" presName="childText" presStyleLbl="conFgAcc1" presStyleIdx="0" presStyleCnt="5">
        <dgm:presLayoutVars>
          <dgm:bulletEnabled val="1"/>
        </dgm:presLayoutVars>
      </dgm:prSet>
      <dgm:spPr/>
    </dgm:pt>
    <dgm:pt modelId="{9ECD071A-B32B-4782-A1C9-A0332B8D6908}" type="pres">
      <dgm:prSet presAssocID="{7A883B0E-A424-437D-8C54-FD809D96DC42}" presName="spaceBetweenRectangles" presStyleCnt="0"/>
      <dgm:spPr/>
    </dgm:pt>
    <dgm:pt modelId="{47707E02-37E4-46FF-B526-59A700AD68EC}" type="pres">
      <dgm:prSet presAssocID="{9C81FBCE-2EF1-40DA-AFD2-4AA25EB33BA4}" presName="parentLin" presStyleCnt="0"/>
      <dgm:spPr/>
    </dgm:pt>
    <dgm:pt modelId="{8CDF9236-51A9-40DF-8AD6-6D03D3FF41BD}" type="pres">
      <dgm:prSet presAssocID="{9C81FBCE-2EF1-40DA-AFD2-4AA25EB33BA4}" presName="parentLeftMargin" presStyleLbl="node1" presStyleIdx="0" presStyleCnt="5"/>
      <dgm:spPr/>
      <dgm:t>
        <a:bodyPr/>
        <a:lstStyle/>
        <a:p>
          <a:endParaRPr lang="en-IN"/>
        </a:p>
      </dgm:t>
    </dgm:pt>
    <dgm:pt modelId="{557DD092-BCBC-4046-B37B-88E1DCD43108}" type="pres">
      <dgm:prSet presAssocID="{9C81FBCE-2EF1-40DA-AFD2-4AA25EB33BA4}" presName="parentText" presStyleLbl="node1" presStyleIdx="1" presStyleCnt="5" custScaleX="11378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CB4AD68-40C9-4A3D-8459-01B632B66EC8}" type="pres">
      <dgm:prSet presAssocID="{9C81FBCE-2EF1-40DA-AFD2-4AA25EB33BA4}" presName="negativeSpace" presStyleCnt="0"/>
      <dgm:spPr/>
    </dgm:pt>
    <dgm:pt modelId="{C8A34995-45BF-4E2D-ABAD-F77F0A4CDBE7}" type="pres">
      <dgm:prSet presAssocID="{9C81FBCE-2EF1-40DA-AFD2-4AA25EB33BA4}" presName="childText" presStyleLbl="conFgAcc1" presStyleIdx="1" presStyleCnt="5">
        <dgm:presLayoutVars>
          <dgm:bulletEnabled val="1"/>
        </dgm:presLayoutVars>
      </dgm:prSet>
      <dgm:spPr/>
    </dgm:pt>
    <dgm:pt modelId="{C0D74930-331F-42E5-9941-80101B2DC36E}" type="pres">
      <dgm:prSet presAssocID="{93E1E381-6C1D-4442-B514-1BDD605F4A68}" presName="spaceBetweenRectangles" presStyleCnt="0"/>
      <dgm:spPr/>
    </dgm:pt>
    <dgm:pt modelId="{42B02A09-EEB1-4658-9743-688B2C7548E9}" type="pres">
      <dgm:prSet presAssocID="{B45DC678-C0D5-443C-9ADF-33F2F4E48A2B}" presName="parentLin" presStyleCnt="0"/>
      <dgm:spPr/>
    </dgm:pt>
    <dgm:pt modelId="{5129AE33-C2C1-4AD8-8F9B-AC4B6F551552}" type="pres">
      <dgm:prSet presAssocID="{B45DC678-C0D5-443C-9ADF-33F2F4E48A2B}" presName="parentLeftMargin" presStyleLbl="node1" presStyleIdx="1" presStyleCnt="5"/>
      <dgm:spPr/>
      <dgm:t>
        <a:bodyPr/>
        <a:lstStyle/>
        <a:p>
          <a:endParaRPr lang="en-IN"/>
        </a:p>
      </dgm:t>
    </dgm:pt>
    <dgm:pt modelId="{AADBADC5-FC20-4672-A060-1AC42C444F4D}" type="pres">
      <dgm:prSet presAssocID="{B45DC678-C0D5-443C-9ADF-33F2F4E48A2B}" presName="parentText" presStyleLbl="node1" presStyleIdx="2" presStyleCnt="5" custScaleX="11378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408311D-E87B-4281-B95A-575EAEB14A0A}" type="pres">
      <dgm:prSet presAssocID="{B45DC678-C0D5-443C-9ADF-33F2F4E48A2B}" presName="negativeSpace" presStyleCnt="0"/>
      <dgm:spPr/>
    </dgm:pt>
    <dgm:pt modelId="{20B47FAE-C887-4085-8534-2606FEA61D26}" type="pres">
      <dgm:prSet presAssocID="{B45DC678-C0D5-443C-9ADF-33F2F4E48A2B}" presName="childText" presStyleLbl="conFgAcc1" presStyleIdx="2" presStyleCnt="5">
        <dgm:presLayoutVars>
          <dgm:bulletEnabled val="1"/>
        </dgm:presLayoutVars>
      </dgm:prSet>
      <dgm:spPr/>
    </dgm:pt>
    <dgm:pt modelId="{695F8134-764B-4847-A13A-95C6A1D5DB64}" type="pres">
      <dgm:prSet presAssocID="{7A10D2A8-AC02-4D63-BA63-285D494817AF}" presName="spaceBetweenRectangles" presStyleCnt="0"/>
      <dgm:spPr/>
    </dgm:pt>
    <dgm:pt modelId="{27FCCBE8-1AEC-417E-9FC7-4D43D7498229}" type="pres">
      <dgm:prSet presAssocID="{85744C22-7DD3-47CA-AD6E-F4085608AA03}" presName="parentLin" presStyleCnt="0"/>
      <dgm:spPr/>
    </dgm:pt>
    <dgm:pt modelId="{34B8E470-3A56-41A4-A97B-DBA5D912BAC4}" type="pres">
      <dgm:prSet presAssocID="{85744C22-7DD3-47CA-AD6E-F4085608AA03}" presName="parentLeftMargin" presStyleLbl="node1" presStyleIdx="2" presStyleCnt="5"/>
      <dgm:spPr/>
      <dgm:t>
        <a:bodyPr/>
        <a:lstStyle/>
        <a:p>
          <a:endParaRPr lang="en-IN"/>
        </a:p>
      </dgm:t>
    </dgm:pt>
    <dgm:pt modelId="{50D409F6-3652-4CEE-8B5F-79A70D04546E}" type="pres">
      <dgm:prSet presAssocID="{85744C22-7DD3-47CA-AD6E-F4085608AA03}" presName="parentText" presStyleLbl="node1" presStyleIdx="3" presStyleCnt="5" custScaleX="112531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A85A88C-1884-451D-9D33-307DE4E59EFB}" type="pres">
      <dgm:prSet presAssocID="{85744C22-7DD3-47CA-AD6E-F4085608AA03}" presName="negativeSpace" presStyleCnt="0"/>
      <dgm:spPr/>
    </dgm:pt>
    <dgm:pt modelId="{467E3B97-FEC7-482A-A345-8EC3F91BEA47}" type="pres">
      <dgm:prSet presAssocID="{85744C22-7DD3-47CA-AD6E-F4085608AA03}" presName="childText" presStyleLbl="conFgAcc1" presStyleIdx="3" presStyleCnt="5">
        <dgm:presLayoutVars>
          <dgm:bulletEnabled val="1"/>
        </dgm:presLayoutVars>
      </dgm:prSet>
      <dgm:spPr/>
    </dgm:pt>
    <dgm:pt modelId="{A53968E0-60C6-4BC9-A70F-5224F58DF13D}" type="pres">
      <dgm:prSet presAssocID="{24A6F754-E7A3-4898-9736-CE755ED59B81}" presName="spaceBetweenRectangles" presStyleCnt="0"/>
      <dgm:spPr/>
    </dgm:pt>
    <dgm:pt modelId="{2374F740-D430-4A7E-A86F-6B2BDCEB47F9}" type="pres">
      <dgm:prSet presAssocID="{AAA93D1A-D81F-431B-B84B-316B269035B9}" presName="parentLin" presStyleCnt="0"/>
      <dgm:spPr/>
    </dgm:pt>
    <dgm:pt modelId="{54BB24F8-9CF3-47B5-8C4C-99687117E1CD}" type="pres">
      <dgm:prSet presAssocID="{AAA93D1A-D81F-431B-B84B-316B269035B9}" presName="parentLeftMargin" presStyleLbl="node1" presStyleIdx="3" presStyleCnt="5"/>
      <dgm:spPr/>
      <dgm:t>
        <a:bodyPr/>
        <a:lstStyle/>
        <a:p>
          <a:endParaRPr lang="en-IN"/>
        </a:p>
      </dgm:t>
    </dgm:pt>
    <dgm:pt modelId="{A0F7B164-32C2-48AA-933E-9160E5C0B3D9}" type="pres">
      <dgm:prSet presAssocID="{AAA93D1A-D81F-431B-B84B-316B269035B9}" presName="parentText" presStyleLbl="node1" presStyleIdx="4" presStyleCnt="5" custScaleX="112532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49E50F1-C629-4EAF-AF96-BC3B3D882E2C}" type="pres">
      <dgm:prSet presAssocID="{AAA93D1A-D81F-431B-B84B-316B269035B9}" presName="negativeSpace" presStyleCnt="0"/>
      <dgm:spPr/>
    </dgm:pt>
    <dgm:pt modelId="{BD0D32FD-9537-4D06-82F8-9DDDA2041DC1}" type="pres">
      <dgm:prSet presAssocID="{AAA93D1A-D81F-431B-B84B-316B269035B9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E8AFBA6C-F661-4CD9-B0B0-84B79FDD12F9}" type="presOf" srcId="{B45DC678-C0D5-443C-9ADF-33F2F4E48A2B}" destId="{AADBADC5-FC20-4672-A060-1AC42C444F4D}" srcOrd="1" destOrd="0" presId="urn:microsoft.com/office/officeart/2005/8/layout/list1"/>
    <dgm:cxn modelId="{A72EDEEF-4BA4-4A0F-82C3-040ADD580A0E}" type="presOf" srcId="{73C84565-1622-4346-B44E-F91376080EA5}" destId="{1564F8BC-78D8-4FE0-97B1-1DD7B872ACD1}" srcOrd="0" destOrd="0" presId="urn:microsoft.com/office/officeart/2005/8/layout/list1"/>
    <dgm:cxn modelId="{A33D6E8C-2444-4867-99BD-7A428F9138D0}" srcId="{73C84565-1622-4346-B44E-F91376080EA5}" destId="{9C81FBCE-2EF1-40DA-AFD2-4AA25EB33BA4}" srcOrd="1" destOrd="0" parTransId="{6FBDB781-6F3B-4343-8A80-4135FBE6662E}" sibTransId="{93E1E381-6C1D-4442-B514-1BDD605F4A68}"/>
    <dgm:cxn modelId="{C706648F-A213-43D2-A48C-CE021BBC9106}" type="presOf" srcId="{B45DC678-C0D5-443C-9ADF-33F2F4E48A2B}" destId="{5129AE33-C2C1-4AD8-8F9B-AC4B6F551552}" srcOrd="0" destOrd="0" presId="urn:microsoft.com/office/officeart/2005/8/layout/list1"/>
    <dgm:cxn modelId="{9E9E9F61-FF23-4301-9F43-F90074FF26E9}" type="presOf" srcId="{9C81FBCE-2EF1-40DA-AFD2-4AA25EB33BA4}" destId="{557DD092-BCBC-4046-B37B-88E1DCD43108}" srcOrd="1" destOrd="0" presId="urn:microsoft.com/office/officeart/2005/8/layout/list1"/>
    <dgm:cxn modelId="{250F2D1C-FDD1-4E5C-B408-E0856AABF567}" type="presOf" srcId="{7190393D-0836-46F9-B0E4-2C986615F0BB}" destId="{99C6D296-63C3-4016-B997-10C9F10807CB}" srcOrd="0" destOrd="0" presId="urn:microsoft.com/office/officeart/2005/8/layout/list1"/>
    <dgm:cxn modelId="{E2508470-714B-435F-9ABB-964AA40ACC58}" srcId="{73C84565-1622-4346-B44E-F91376080EA5}" destId="{B45DC678-C0D5-443C-9ADF-33F2F4E48A2B}" srcOrd="2" destOrd="0" parTransId="{92EBD9CB-A3E6-4EF2-9D38-CABD7899874E}" sibTransId="{7A10D2A8-AC02-4D63-BA63-285D494817AF}"/>
    <dgm:cxn modelId="{5A547A2A-242C-4ADD-A14D-E12A35670376}" srcId="{73C84565-1622-4346-B44E-F91376080EA5}" destId="{85744C22-7DD3-47CA-AD6E-F4085608AA03}" srcOrd="3" destOrd="0" parTransId="{1ADA2BC3-9F21-415B-BCA5-97F4BBEEAC23}" sibTransId="{24A6F754-E7A3-4898-9736-CE755ED59B81}"/>
    <dgm:cxn modelId="{45ED3627-1222-4784-8912-96D36507D8B3}" type="presOf" srcId="{AAA93D1A-D81F-431B-B84B-316B269035B9}" destId="{54BB24F8-9CF3-47B5-8C4C-99687117E1CD}" srcOrd="0" destOrd="0" presId="urn:microsoft.com/office/officeart/2005/8/layout/list1"/>
    <dgm:cxn modelId="{9659A756-2B5A-4D40-A644-5BD4EF67D8C8}" type="presOf" srcId="{AAA93D1A-D81F-431B-B84B-316B269035B9}" destId="{A0F7B164-32C2-48AA-933E-9160E5C0B3D9}" srcOrd="1" destOrd="0" presId="urn:microsoft.com/office/officeart/2005/8/layout/list1"/>
    <dgm:cxn modelId="{C1ACD69B-A4AE-4B09-92F8-9B90920EDE47}" type="presOf" srcId="{85744C22-7DD3-47CA-AD6E-F4085608AA03}" destId="{50D409F6-3652-4CEE-8B5F-79A70D04546E}" srcOrd="1" destOrd="0" presId="urn:microsoft.com/office/officeart/2005/8/layout/list1"/>
    <dgm:cxn modelId="{232938B4-D36C-4C42-8AFC-B702074FAE23}" type="presOf" srcId="{9C81FBCE-2EF1-40DA-AFD2-4AA25EB33BA4}" destId="{8CDF9236-51A9-40DF-8AD6-6D03D3FF41BD}" srcOrd="0" destOrd="0" presId="urn:microsoft.com/office/officeart/2005/8/layout/list1"/>
    <dgm:cxn modelId="{F3D9B5F8-04B8-42C1-ACA6-3F9034AB321E}" srcId="{73C84565-1622-4346-B44E-F91376080EA5}" destId="{7190393D-0836-46F9-B0E4-2C986615F0BB}" srcOrd="0" destOrd="0" parTransId="{04ADE982-C77E-474C-A3F4-CAAF1D66C6E8}" sibTransId="{7A883B0E-A424-437D-8C54-FD809D96DC42}"/>
    <dgm:cxn modelId="{7EA84667-C14C-42B6-A4DE-A5557AACF38D}" type="presOf" srcId="{85744C22-7DD3-47CA-AD6E-F4085608AA03}" destId="{34B8E470-3A56-41A4-A97B-DBA5D912BAC4}" srcOrd="0" destOrd="0" presId="urn:microsoft.com/office/officeart/2005/8/layout/list1"/>
    <dgm:cxn modelId="{4B373B71-D846-4785-BF21-EFB6FC8666A5}" type="presOf" srcId="{7190393D-0836-46F9-B0E4-2C986615F0BB}" destId="{A3FEE5AC-0DEC-4A1B-B8AE-F5106A1411B7}" srcOrd="1" destOrd="0" presId="urn:microsoft.com/office/officeart/2005/8/layout/list1"/>
    <dgm:cxn modelId="{44A61767-8EA1-4539-B929-78B2987A6ACD}" srcId="{73C84565-1622-4346-B44E-F91376080EA5}" destId="{AAA93D1A-D81F-431B-B84B-316B269035B9}" srcOrd="4" destOrd="0" parTransId="{A88A3374-7D48-488B-A2C5-60E89FEF4B3F}" sibTransId="{3C9E403D-C7EC-4632-A10B-5301AF5917FC}"/>
    <dgm:cxn modelId="{8C14BFA6-1C00-4E3D-BE24-F47685244670}" type="presParOf" srcId="{1564F8BC-78D8-4FE0-97B1-1DD7B872ACD1}" destId="{85A99D19-B812-4581-8783-8A4B5A90C78F}" srcOrd="0" destOrd="0" presId="urn:microsoft.com/office/officeart/2005/8/layout/list1"/>
    <dgm:cxn modelId="{EBD292BA-DBDB-4116-967E-70B3815DDE3D}" type="presParOf" srcId="{85A99D19-B812-4581-8783-8A4B5A90C78F}" destId="{99C6D296-63C3-4016-B997-10C9F10807CB}" srcOrd="0" destOrd="0" presId="urn:microsoft.com/office/officeart/2005/8/layout/list1"/>
    <dgm:cxn modelId="{E2947675-5E46-4B2F-BCFC-8FCA2646C14A}" type="presParOf" srcId="{85A99D19-B812-4581-8783-8A4B5A90C78F}" destId="{A3FEE5AC-0DEC-4A1B-B8AE-F5106A1411B7}" srcOrd="1" destOrd="0" presId="urn:microsoft.com/office/officeart/2005/8/layout/list1"/>
    <dgm:cxn modelId="{0728AF98-E06F-4641-8DD8-8EDEA89C2A5B}" type="presParOf" srcId="{1564F8BC-78D8-4FE0-97B1-1DD7B872ACD1}" destId="{1FB96684-A3EF-4B77-AE6E-FE505F068667}" srcOrd="1" destOrd="0" presId="urn:microsoft.com/office/officeart/2005/8/layout/list1"/>
    <dgm:cxn modelId="{91E8C22A-6236-4282-BBEE-618E0388E9BC}" type="presParOf" srcId="{1564F8BC-78D8-4FE0-97B1-1DD7B872ACD1}" destId="{B2BED4E6-B9D0-4F15-962B-8034F56E8283}" srcOrd="2" destOrd="0" presId="urn:microsoft.com/office/officeart/2005/8/layout/list1"/>
    <dgm:cxn modelId="{0268C0CC-E6A3-4453-AC95-E5793236AD3F}" type="presParOf" srcId="{1564F8BC-78D8-4FE0-97B1-1DD7B872ACD1}" destId="{9ECD071A-B32B-4782-A1C9-A0332B8D6908}" srcOrd="3" destOrd="0" presId="urn:microsoft.com/office/officeart/2005/8/layout/list1"/>
    <dgm:cxn modelId="{2441DFA8-08C2-400C-8447-465C77CBADA7}" type="presParOf" srcId="{1564F8BC-78D8-4FE0-97B1-1DD7B872ACD1}" destId="{47707E02-37E4-46FF-B526-59A700AD68EC}" srcOrd="4" destOrd="0" presId="urn:microsoft.com/office/officeart/2005/8/layout/list1"/>
    <dgm:cxn modelId="{AD6A0E38-6ADF-4300-B124-D7C6E1B4A7F6}" type="presParOf" srcId="{47707E02-37E4-46FF-B526-59A700AD68EC}" destId="{8CDF9236-51A9-40DF-8AD6-6D03D3FF41BD}" srcOrd="0" destOrd="0" presId="urn:microsoft.com/office/officeart/2005/8/layout/list1"/>
    <dgm:cxn modelId="{85D73F56-B9A3-4252-9B99-C5B6CB97C796}" type="presParOf" srcId="{47707E02-37E4-46FF-B526-59A700AD68EC}" destId="{557DD092-BCBC-4046-B37B-88E1DCD43108}" srcOrd="1" destOrd="0" presId="urn:microsoft.com/office/officeart/2005/8/layout/list1"/>
    <dgm:cxn modelId="{4964ECBB-B1D6-4376-9EA3-EF6166D211E1}" type="presParOf" srcId="{1564F8BC-78D8-4FE0-97B1-1DD7B872ACD1}" destId="{9CB4AD68-40C9-4A3D-8459-01B632B66EC8}" srcOrd="5" destOrd="0" presId="urn:microsoft.com/office/officeart/2005/8/layout/list1"/>
    <dgm:cxn modelId="{6984A2CA-6444-47A1-9DA4-8810FA0C7771}" type="presParOf" srcId="{1564F8BC-78D8-4FE0-97B1-1DD7B872ACD1}" destId="{C8A34995-45BF-4E2D-ABAD-F77F0A4CDBE7}" srcOrd="6" destOrd="0" presId="urn:microsoft.com/office/officeart/2005/8/layout/list1"/>
    <dgm:cxn modelId="{CB877B01-53A6-4D31-AD69-26CC28BE39F6}" type="presParOf" srcId="{1564F8BC-78D8-4FE0-97B1-1DD7B872ACD1}" destId="{C0D74930-331F-42E5-9941-80101B2DC36E}" srcOrd="7" destOrd="0" presId="urn:microsoft.com/office/officeart/2005/8/layout/list1"/>
    <dgm:cxn modelId="{4DF60C44-9303-4D1A-9725-A0B0005F6231}" type="presParOf" srcId="{1564F8BC-78D8-4FE0-97B1-1DD7B872ACD1}" destId="{42B02A09-EEB1-4658-9743-688B2C7548E9}" srcOrd="8" destOrd="0" presId="urn:microsoft.com/office/officeart/2005/8/layout/list1"/>
    <dgm:cxn modelId="{E625BC1C-A78F-4ED1-A212-D74EEDAC80C7}" type="presParOf" srcId="{42B02A09-EEB1-4658-9743-688B2C7548E9}" destId="{5129AE33-C2C1-4AD8-8F9B-AC4B6F551552}" srcOrd="0" destOrd="0" presId="urn:microsoft.com/office/officeart/2005/8/layout/list1"/>
    <dgm:cxn modelId="{676B1DC0-9F55-4F75-A401-AB5EDE5B8604}" type="presParOf" srcId="{42B02A09-EEB1-4658-9743-688B2C7548E9}" destId="{AADBADC5-FC20-4672-A060-1AC42C444F4D}" srcOrd="1" destOrd="0" presId="urn:microsoft.com/office/officeart/2005/8/layout/list1"/>
    <dgm:cxn modelId="{3FA05F9F-96D9-42D1-8ADE-23043E9CA39A}" type="presParOf" srcId="{1564F8BC-78D8-4FE0-97B1-1DD7B872ACD1}" destId="{2408311D-E87B-4281-B95A-575EAEB14A0A}" srcOrd="9" destOrd="0" presId="urn:microsoft.com/office/officeart/2005/8/layout/list1"/>
    <dgm:cxn modelId="{5786E2E5-F4FB-43D6-A5BD-15CA9670808E}" type="presParOf" srcId="{1564F8BC-78D8-4FE0-97B1-1DD7B872ACD1}" destId="{20B47FAE-C887-4085-8534-2606FEA61D26}" srcOrd="10" destOrd="0" presId="urn:microsoft.com/office/officeart/2005/8/layout/list1"/>
    <dgm:cxn modelId="{7293B7C2-BD79-442F-B433-A0640FE61DBE}" type="presParOf" srcId="{1564F8BC-78D8-4FE0-97B1-1DD7B872ACD1}" destId="{695F8134-764B-4847-A13A-95C6A1D5DB64}" srcOrd="11" destOrd="0" presId="urn:microsoft.com/office/officeart/2005/8/layout/list1"/>
    <dgm:cxn modelId="{284C17B6-165F-4587-8AB2-2A2CCA9C0340}" type="presParOf" srcId="{1564F8BC-78D8-4FE0-97B1-1DD7B872ACD1}" destId="{27FCCBE8-1AEC-417E-9FC7-4D43D7498229}" srcOrd="12" destOrd="0" presId="urn:microsoft.com/office/officeart/2005/8/layout/list1"/>
    <dgm:cxn modelId="{04042E64-DED2-454A-B952-D3447742E4FC}" type="presParOf" srcId="{27FCCBE8-1AEC-417E-9FC7-4D43D7498229}" destId="{34B8E470-3A56-41A4-A97B-DBA5D912BAC4}" srcOrd="0" destOrd="0" presId="urn:microsoft.com/office/officeart/2005/8/layout/list1"/>
    <dgm:cxn modelId="{D176EC42-3489-4478-A2FC-178D8AAFF98B}" type="presParOf" srcId="{27FCCBE8-1AEC-417E-9FC7-4D43D7498229}" destId="{50D409F6-3652-4CEE-8B5F-79A70D04546E}" srcOrd="1" destOrd="0" presId="urn:microsoft.com/office/officeart/2005/8/layout/list1"/>
    <dgm:cxn modelId="{D7F3BDA9-895F-42C2-8FC7-DA887BBF843F}" type="presParOf" srcId="{1564F8BC-78D8-4FE0-97B1-1DD7B872ACD1}" destId="{CA85A88C-1884-451D-9D33-307DE4E59EFB}" srcOrd="13" destOrd="0" presId="urn:microsoft.com/office/officeart/2005/8/layout/list1"/>
    <dgm:cxn modelId="{620097A2-07BA-4095-B7EC-6F4E936D16FB}" type="presParOf" srcId="{1564F8BC-78D8-4FE0-97B1-1DD7B872ACD1}" destId="{467E3B97-FEC7-482A-A345-8EC3F91BEA47}" srcOrd="14" destOrd="0" presId="urn:microsoft.com/office/officeart/2005/8/layout/list1"/>
    <dgm:cxn modelId="{972E3DAE-F1C9-4141-A02D-86D7C32BAEAF}" type="presParOf" srcId="{1564F8BC-78D8-4FE0-97B1-1DD7B872ACD1}" destId="{A53968E0-60C6-4BC9-A70F-5224F58DF13D}" srcOrd="15" destOrd="0" presId="urn:microsoft.com/office/officeart/2005/8/layout/list1"/>
    <dgm:cxn modelId="{E6443003-E79C-4782-9EE4-857BD3AF8C06}" type="presParOf" srcId="{1564F8BC-78D8-4FE0-97B1-1DD7B872ACD1}" destId="{2374F740-D430-4A7E-A86F-6B2BDCEB47F9}" srcOrd="16" destOrd="0" presId="urn:microsoft.com/office/officeart/2005/8/layout/list1"/>
    <dgm:cxn modelId="{B937EBE0-C9A9-446C-98AF-4F984815D7E0}" type="presParOf" srcId="{2374F740-D430-4A7E-A86F-6B2BDCEB47F9}" destId="{54BB24F8-9CF3-47B5-8C4C-99687117E1CD}" srcOrd="0" destOrd="0" presId="urn:microsoft.com/office/officeart/2005/8/layout/list1"/>
    <dgm:cxn modelId="{606E556D-6B4C-4BAB-A134-2AE49B3B9433}" type="presParOf" srcId="{2374F740-D430-4A7E-A86F-6B2BDCEB47F9}" destId="{A0F7B164-32C2-48AA-933E-9160E5C0B3D9}" srcOrd="1" destOrd="0" presId="urn:microsoft.com/office/officeart/2005/8/layout/list1"/>
    <dgm:cxn modelId="{3D93B8CD-F63D-4435-800F-FE8DCB41036C}" type="presParOf" srcId="{1564F8BC-78D8-4FE0-97B1-1DD7B872ACD1}" destId="{049E50F1-C629-4EAF-AF96-BC3B3D882E2C}" srcOrd="17" destOrd="0" presId="urn:microsoft.com/office/officeart/2005/8/layout/list1"/>
    <dgm:cxn modelId="{093991AF-3DC9-45A6-A25A-303A46ED1663}" type="presParOf" srcId="{1564F8BC-78D8-4FE0-97B1-1DD7B872ACD1}" destId="{BD0D32FD-9537-4D06-82F8-9DDDA2041DC1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3C84565-1622-4346-B44E-F91376080EA5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7190393D-0836-46F9-B0E4-2C986615F0BB}">
      <dgm:prSet phldrT="[Text]" custT="1"/>
      <dgm:spPr>
        <a:solidFill>
          <a:schemeClr val="tx2">
            <a:lumMod val="90000"/>
          </a:schemeClr>
        </a:solidFill>
      </dgm:spPr>
      <dgm:t>
        <a:bodyPr/>
        <a:lstStyle/>
        <a:p>
          <a:r>
            <a:rPr lang="en-US" sz="20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Take care of Uncertainties</a:t>
          </a:r>
          <a:endParaRPr lang="en-IN" sz="2000" dirty="0">
            <a:solidFill>
              <a:schemeClr val="accent1">
                <a:lumMod val="50000"/>
              </a:schemeClr>
            </a:solidFill>
          </a:endParaRPr>
        </a:p>
      </dgm:t>
    </dgm:pt>
    <dgm:pt modelId="{04ADE982-C77E-474C-A3F4-CAAF1D66C6E8}" type="parTrans" cxnId="{F3D9B5F8-04B8-42C1-ACA6-3F9034AB321E}">
      <dgm:prSet/>
      <dgm:spPr/>
      <dgm:t>
        <a:bodyPr/>
        <a:lstStyle/>
        <a:p>
          <a:endParaRPr lang="en-IN"/>
        </a:p>
      </dgm:t>
    </dgm:pt>
    <dgm:pt modelId="{7A883B0E-A424-437D-8C54-FD809D96DC42}" type="sibTrans" cxnId="{F3D9B5F8-04B8-42C1-ACA6-3F9034AB321E}">
      <dgm:prSet/>
      <dgm:spPr/>
      <dgm:t>
        <a:bodyPr/>
        <a:lstStyle/>
        <a:p>
          <a:endParaRPr lang="en-IN"/>
        </a:p>
      </dgm:t>
    </dgm:pt>
    <dgm:pt modelId="{9C81FBCE-2EF1-40DA-AFD2-4AA25EB33BA4}">
      <dgm:prSet phldrT="[Text]" custT="1"/>
      <dgm:spPr>
        <a:solidFill>
          <a:schemeClr val="tx2">
            <a:lumMod val="90000"/>
          </a:schemeClr>
        </a:solidFill>
      </dgm:spPr>
      <dgm:t>
        <a:bodyPr/>
        <a:lstStyle/>
        <a:p>
          <a:r>
            <a:rPr lang="en-US" sz="20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Take Care of   Time over-run</a:t>
          </a:r>
          <a:endParaRPr lang="en-IN" sz="2000" dirty="0">
            <a:solidFill>
              <a:schemeClr val="accent1">
                <a:lumMod val="50000"/>
              </a:schemeClr>
            </a:solidFill>
          </a:endParaRPr>
        </a:p>
      </dgm:t>
    </dgm:pt>
    <dgm:pt modelId="{6FBDB781-6F3B-4343-8A80-4135FBE6662E}" type="parTrans" cxnId="{A33D6E8C-2444-4867-99BD-7A428F9138D0}">
      <dgm:prSet/>
      <dgm:spPr/>
      <dgm:t>
        <a:bodyPr/>
        <a:lstStyle/>
        <a:p>
          <a:endParaRPr lang="en-IN"/>
        </a:p>
      </dgm:t>
    </dgm:pt>
    <dgm:pt modelId="{93E1E381-6C1D-4442-B514-1BDD605F4A68}" type="sibTrans" cxnId="{A33D6E8C-2444-4867-99BD-7A428F9138D0}">
      <dgm:prSet/>
      <dgm:spPr/>
      <dgm:t>
        <a:bodyPr/>
        <a:lstStyle/>
        <a:p>
          <a:endParaRPr lang="en-IN"/>
        </a:p>
      </dgm:t>
    </dgm:pt>
    <dgm:pt modelId="{B45DC678-C0D5-443C-9ADF-33F2F4E48A2B}">
      <dgm:prSet phldrT="[Text]" custT="1"/>
      <dgm:spPr>
        <a:solidFill>
          <a:schemeClr val="tx2">
            <a:lumMod val="90000"/>
          </a:schemeClr>
        </a:solidFill>
      </dgm:spPr>
      <dgm:t>
        <a:bodyPr/>
        <a:lstStyle/>
        <a:p>
          <a:r>
            <a:rPr lang="en-US" sz="20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Take Care of  Profitability</a:t>
          </a:r>
          <a:endParaRPr lang="en-IN" sz="2000" dirty="0">
            <a:solidFill>
              <a:schemeClr val="accent1">
                <a:lumMod val="50000"/>
              </a:schemeClr>
            </a:solidFill>
          </a:endParaRPr>
        </a:p>
      </dgm:t>
    </dgm:pt>
    <dgm:pt modelId="{92EBD9CB-A3E6-4EF2-9D38-CABD7899874E}" type="parTrans" cxnId="{E2508470-714B-435F-9ABB-964AA40ACC58}">
      <dgm:prSet/>
      <dgm:spPr/>
      <dgm:t>
        <a:bodyPr/>
        <a:lstStyle/>
        <a:p>
          <a:endParaRPr lang="en-IN"/>
        </a:p>
      </dgm:t>
    </dgm:pt>
    <dgm:pt modelId="{7A10D2A8-AC02-4D63-BA63-285D494817AF}" type="sibTrans" cxnId="{E2508470-714B-435F-9ABB-964AA40ACC58}">
      <dgm:prSet/>
      <dgm:spPr/>
      <dgm:t>
        <a:bodyPr/>
        <a:lstStyle/>
        <a:p>
          <a:endParaRPr lang="en-IN"/>
        </a:p>
      </dgm:t>
    </dgm:pt>
    <dgm:pt modelId="{85744C22-7DD3-47CA-AD6E-F4085608AA03}">
      <dgm:prSet custT="1"/>
      <dgm:spPr>
        <a:solidFill>
          <a:schemeClr val="tx2">
            <a:lumMod val="90000"/>
          </a:schemeClr>
        </a:solidFill>
      </dgm:spPr>
      <dgm:t>
        <a:bodyPr/>
        <a:lstStyle/>
        <a:p>
          <a:r>
            <a:rPr lang="en-US" sz="20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Take Care of  Capacity Utilization</a:t>
          </a:r>
          <a:endParaRPr lang="en-IN" sz="2000" dirty="0">
            <a:solidFill>
              <a:schemeClr val="accent1">
                <a:lumMod val="50000"/>
              </a:schemeClr>
            </a:solidFill>
          </a:endParaRPr>
        </a:p>
      </dgm:t>
    </dgm:pt>
    <dgm:pt modelId="{1ADA2BC3-9F21-415B-BCA5-97F4BBEEAC23}" type="parTrans" cxnId="{5A547A2A-242C-4ADD-A14D-E12A35670376}">
      <dgm:prSet/>
      <dgm:spPr/>
      <dgm:t>
        <a:bodyPr/>
        <a:lstStyle/>
        <a:p>
          <a:endParaRPr lang="en-IN"/>
        </a:p>
      </dgm:t>
    </dgm:pt>
    <dgm:pt modelId="{24A6F754-E7A3-4898-9736-CE755ED59B81}" type="sibTrans" cxnId="{5A547A2A-242C-4ADD-A14D-E12A35670376}">
      <dgm:prSet/>
      <dgm:spPr/>
      <dgm:t>
        <a:bodyPr/>
        <a:lstStyle/>
        <a:p>
          <a:endParaRPr lang="en-IN"/>
        </a:p>
      </dgm:t>
    </dgm:pt>
    <dgm:pt modelId="{AAA93D1A-D81F-431B-B84B-316B269035B9}">
      <dgm:prSet custT="1"/>
      <dgm:spPr>
        <a:solidFill>
          <a:schemeClr val="tx2">
            <a:lumMod val="90000"/>
          </a:schemeClr>
        </a:solidFill>
      </dgm:spPr>
      <dgm:t>
        <a:bodyPr/>
        <a:lstStyle/>
        <a:p>
          <a:r>
            <a:rPr lang="en-US" sz="20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Take Care of Price Fluctuations</a:t>
          </a:r>
          <a:endParaRPr lang="en-IN" sz="2000" dirty="0">
            <a:solidFill>
              <a:schemeClr val="accent1">
                <a:lumMod val="50000"/>
              </a:schemeClr>
            </a:solidFill>
          </a:endParaRPr>
        </a:p>
      </dgm:t>
    </dgm:pt>
    <dgm:pt modelId="{A88A3374-7D48-488B-A2C5-60E89FEF4B3F}" type="parTrans" cxnId="{44A61767-8EA1-4539-B929-78B2987A6ACD}">
      <dgm:prSet/>
      <dgm:spPr/>
      <dgm:t>
        <a:bodyPr/>
        <a:lstStyle/>
        <a:p>
          <a:endParaRPr lang="en-IN"/>
        </a:p>
      </dgm:t>
    </dgm:pt>
    <dgm:pt modelId="{3C9E403D-C7EC-4632-A10B-5301AF5917FC}" type="sibTrans" cxnId="{44A61767-8EA1-4539-B929-78B2987A6ACD}">
      <dgm:prSet/>
      <dgm:spPr/>
      <dgm:t>
        <a:bodyPr/>
        <a:lstStyle/>
        <a:p>
          <a:endParaRPr lang="en-IN"/>
        </a:p>
      </dgm:t>
    </dgm:pt>
    <dgm:pt modelId="{1FA5175D-F668-45E5-88FF-75355F1BE906}">
      <dgm:prSet custT="1"/>
      <dgm:spPr>
        <a:solidFill>
          <a:schemeClr val="tx2">
            <a:lumMod val="90000"/>
          </a:schemeClr>
        </a:solidFill>
      </dgm:spPr>
      <dgm:t>
        <a:bodyPr/>
        <a:lstStyle/>
        <a:p>
          <a:r>
            <a:rPr lang="en-US" sz="20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Set up relation between the underlying basic factor and NPV</a:t>
          </a:r>
          <a:endParaRPr lang="en-US" sz="2000" b="1" dirty="0">
            <a:solidFill>
              <a:schemeClr val="accent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A4EA0395-EAB1-4F99-AF3C-49941047073B}" type="parTrans" cxnId="{CEEAF2EC-2287-409E-8EAD-0CCA9FECD4B6}">
      <dgm:prSet/>
      <dgm:spPr/>
      <dgm:t>
        <a:bodyPr/>
        <a:lstStyle/>
        <a:p>
          <a:endParaRPr lang="en-IN"/>
        </a:p>
      </dgm:t>
    </dgm:pt>
    <dgm:pt modelId="{0CF25B8C-464A-460B-BC88-40B91D509BAA}" type="sibTrans" cxnId="{CEEAF2EC-2287-409E-8EAD-0CCA9FECD4B6}">
      <dgm:prSet/>
      <dgm:spPr/>
      <dgm:t>
        <a:bodyPr/>
        <a:lstStyle/>
        <a:p>
          <a:endParaRPr lang="en-IN"/>
        </a:p>
      </dgm:t>
    </dgm:pt>
    <dgm:pt modelId="{5A4A4C40-5337-4A6C-B8E6-417E0B9DCEB1}">
      <dgm:prSet custT="1"/>
      <dgm:spPr>
        <a:solidFill>
          <a:schemeClr val="tx2">
            <a:lumMod val="90000"/>
          </a:schemeClr>
        </a:solidFill>
      </dgm:spPr>
      <dgm:t>
        <a:bodyPr/>
        <a:lstStyle/>
        <a:p>
          <a:r>
            <a:rPr lang="en-US" sz="20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Estimate Range of Variation</a:t>
          </a:r>
          <a:endParaRPr lang="en-US" sz="2000" b="1" dirty="0">
            <a:solidFill>
              <a:schemeClr val="accent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FB5BDBA2-C97A-4EB3-AF35-51B3E80EAD7C}" type="parTrans" cxnId="{DAD7835E-2F37-45DA-B303-20B4FBEE3CB9}">
      <dgm:prSet/>
      <dgm:spPr/>
      <dgm:t>
        <a:bodyPr/>
        <a:lstStyle/>
        <a:p>
          <a:endParaRPr lang="en-IN"/>
        </a:p>
      </dgm:t>
    </dgm:pt>
    <dgm:pt modelId="{E890502E-9FCC-4876-A2CD-0E8BF1BAD614}" type="sibTrans" cxnId="{DAD7835E-2F37-45DA-B303-20B4FBEE3CB9}">
      <dgm:prSet/>
      <dgm:spPr/>
      <dgm:t>
        <a:bodyPr/>
        <a:lstStyle/>
        <a:p>
          <a:endParaRPr lang="en-IN"/>
        </a:p>
      </dgm:t>
    </dgm:pt>
    <dgm:pt modelId="{CBDE35A3-354A-4CE5-9617-C17978C405C5}">
      <dgm:prSet custT="1"/>
      <dgm:spPr>
        <a:solidFill>
          <a:schemeClr val="tx2">
            <a:lumMod val="90000"/>
          </a:schemeClr>
        </a:solidFill>
      </dgm:spPr>
      <dgm:t>
        <a:bodyPr/>
        <a:lstStyle/>
        <a:p>
          <a:r>
            <a:rPr lang="en-US" sz="20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Compute the impact of Variation in each Variable on NPV</a:t>
          </a:r>
          <a:endParaRPr lang="en-US" sz="2000" b="1" dirty="0">
            <a:solidFill>
              <a:schemeClr val="accent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31963FED-B2DD-49E2-83B3-9D3ED0F0C0A5}" type="parTrans" cxnId="{D946E39E-BF9D-4EF8-89E0-91C681A8158B}">
      <dgm:prSet/>
      <dgm:spPr/>
      <dgm:t>
        <a:bodyPr/>
        <a:lstStyle/>
        <a:p>
          <a:endParaRPr lang="en-IN"/>
        </a:p>
      </dgm:t>
    </dgm:pt>
    <dgm:pt modelId="{C70E3C7D-900B-4A63-AC76-AC2743F068DD}" type="sibTrans" cxnId="{D946E39E-BF9D-4EF8-89E0-91C681A8158B}">
      <dgm:prSet/>
      <dgm:spPr/>
      <dgm:t>
        <a:bodyPr/>
        <a:lstStyle/>
        <a:p>
          <a:endParaRPr lang="en-IN"/>
        </a:p>
      </dgm:t>
    </dgm:pt>
    <dgm:pt modelId="{1564F8BC-78D8-4FE0-97B1-1DD7B872ACD1}" type="pres">
      <dgm:prSet presAssocID="{73C84565-1622-4346-B44E-F91376080EA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85A99D19-B812-4581-8783-8A4B5A90C78F}" type="pres">
      <dgm:prSet presAssocID="{7190393D-0836-46F9-B0E4-2C986615F0BB}" presName="parentLin" presStyleCnt="0"/>
      <dgm:spPr/>
    </dgm:pt>
    <dgm:pt modelId="{99C6D296-63C3-4016-B997-10C9F10807CB}" type="pres">
      <dgm:prSet presAssocID="{7190393D-0836-46F9-B0E4-2C986615F0BB}" presName="parentLeftMargin" presStyleLbl="node1" presStyleIdx="0" presStyleCnt="8"/>
      <dgm:spPr/>
      <dgm:t>
        <a:bodyPr/>
        <a:lstStyle/>
        <a:p>
          <a:endParaRPr lang="en-IN"/>
        </a:p>
      </dgm:t>
    </dgm:pt>
    <dgm:pt modelId="{A3FEE5AC-0DEC-4A1B-B8AE-F5106A1411B7}" type="pres">
      <dgm:prSet presAssocID="{7190393D-0836-46F9-B0E4-2C986615F0BB}" presName="parentText" presStyleLbl="node1" presStyleIdx="0" presStyleCnt="8" custScaleX="11633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FB96684-A3EF-4B77-AE6E-FE505F068667}" type="pres">
      <dgm:prSet presAssocID="{7190393D-0836-46F9-B0E4-2C986615F0BB}" presName="negativeSpace" presStyleCnt="0"/>
      <dgm:spPr/>
    </dgm:pt>
    <dgm:pt modelId="{B2BED4E6-B9D0-4F15-962B-8034F56E8283}" type="pres">
      <dgm:prSet presAssocID="{7190393D-0836-46F9-B0E4-2C986615F0BB}" presName="childText" presStyleLbl="conFgAcc1" presStyleIdx="0" presStyleCnt="8">
        <dgm:presLayoutVars>
          <dgm:bulletEnabled val="1"/>
        </dgm:presLayoutVars>
      </dgm:prSet>
      <dgm:spPr/>
    </dgm:pt>
    <dgm:pt modelId="{9ECD071A-B32B-4782-A1C9-A0332B8D6908}" type="pres">
      <dgm:prSet presAssocID="{7A883B0E-A424-437D-8C54-FD809D96DC42}" presName="spaceBetweenRectangles" presStyleCnt="0"/>
      <dgm:spPr/>
    </dgm:pt>
    <dgm:pt modelId="{47707E02-37E4-46FF-B526-59A700AD68EC}" type="pres">
      <dgm:prSet presAssocID="{9C81FBCE-2EF1-40DA-AFD2-4AA25EB33BA4}" presName="parentLin" presStyleCnt="0"/>
      <dgm:spPr/>
    </dgm:pt>
    <dgm:pt modelId="{8CDF9236-51A9-40DF-8AD6-6D03D3FF41BD}" type="pres">
      <dgm:prSet presAssocID="{9C81FBCE-2EF1-40DA-AFD2-4AA25EB33BA4}" presName="parentLeftMargin" presStyleLbl="node1" presStyleIdx="0" presStyleCnt="8"/>
      <dgm:spPr/>
      <dgm:t>
        <a:bodyPr/>
        <a:lstStyle/>
        <a:p>
          <a:endParaRPr lang="en-IN"/>
        </a:p>
      </dgm:t>
    </dgm:pt>
    <dgm:pt modelId="{557DD092-BCBC-4046-B37B-88E1DCD43108}" type="pres">
      <dgm:prSet presAssocID="{9C81FBCE-2EF1-40DA-AFD2-4AA25EB33BA4}" presName="parentText" presStyleLbl="node1" presStyleIdx="1" presStyleCnt="8" custScaleX="11633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CB4AD68-40C9-4A3D-8459-01B632B66EC8}" type="pres">
      <dgm:prSet presAssocID="{9C81FBCE-2EF1-40DA-AFD2-4AA25EB33BA4}" presName="negativeSpace" presStyleCnt="0"/>
      <dgm:spPr/>
    </dgm:pt>
    <dgm:pt modelId="{C8A34995-45BF-4E2D-ABAD-F77F0A4CDBE7}" type="pres">
      <dgm:prSet presAssocID="{9C81FBCE-2EF1-40DA-AFD2-4AA25EB33BA4}" presName="childText" presStyleLbl="conFgAcc1" presStyleIdx="1" presStyleCnt="8">
        <dgm:presLayoutVars>
          <dgm:bulletEnabled val="1"/>
        </dgm:presLayoutVars>
      </dgm:prSet>
      <dgm:spPr/>
    </dgm:pt>
    <dgm:pt modelId="{C0D74930-331F-42E5-9941-80101B2DC36E}" type="pres">
      <dgm:prSet presAssocID="{93E1E381-6C1D-4442-B514-1BDD605F4A68}" presName="spaceBetweenRectangles" presStyleCnt="0"/>
      <dgm:spPr/>
    </dgm:pt>
    <dgm:pt modelId="{42B02A09-EEB1-4658-9743-688B2C7548E9}" type="pres">
      <dgm:prSet presAssocID="{B45DC678-C0D5-443C-9ADF-33F2F4E48A2B}" presName="parentLin" presStyleCnt="0"/>
      <dgm:spPr/>
    </dgm:pt>
    <dgm:pt modelId="{5129AE33-C2C1-4AD8-8F9B-AC4B6F551552}" type="pres">
      <dgm:prSet presAssocID="{B45DC678-C0D5-443C-9ADF-33F2F4E48A2B}" presName="parentLeftMargin" presStyleLbl="node1" presStyleIdx="1" presStyleCnt="8"/>
      <dgm:spPr/>
      <dgm:t>
        <a:bodyPr/>
        <a:lstStyle/>
        <a:p>
          <a:endParaRPr lang="en-IN"/>
        </a:p>
      </dgm:t>
    </dgm:pt>
    <dgm:pt modelId="{AADBADC5-FC20-4672-A060-1AC42C444F4D}" type="pres">
      <dgm:prSet presAssocID="{B45DC678-C0D5-443C-9ADF-33F2F4E48A2B}" presName="parentText" presStyleLbl="node1" presStyleIdx="2" presStyleCnt="8" custScaleX="11633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408311D-E87B-4281-B95A-575EAEB14A0A}" type="pres">
      <dgm:prSet presAssocID="{B45DC678-C0D5-443C-9ADF-33F2F4E48A2B}" presName="negativeSpace" presStyleCnt="0"/>
      <dgm:spPr/>
    </dgm:pt>
    <dgm:pt modelId="{20B47FAE-C887-4085-8534-2606FEA61D26}" type="pres">
      <dgm:prSet presAssocID="{B45DC678-C0D5-443C-9ADF-33F2F4E48A2B}" presName="childText" presStyleLbl="conFgAcc1" presStyleIdx="2" presStyleCnt="8">
        <dgm:presLayoutVars>
          <dgm:bulletEnabled val="1"/>
        </dgm:presLayoutVars>
      </dgm:prSet>
      <dgm:spPr/>
    </dgm:pt>
    <dgm:pt modelId="{695F8134-764B-4847-A13A-95C6A1D5DB64}" type="pres">
      <dgm:prSet presAssocID="{7A10D2A8-AC02-4D63-BA63-285D494817AF}" presName="spaceBetweenRectangles" presStyleCnt="0"/>
      <dgm:spPr/>
    </dgm:pt>
    <dgm:pt modelId="{27FCCBE8-1AEC-417E-9FC7-4D43D7498229}" type="pres">
      <dgm:prSet presAssocID="{85744C22-7DD3-47CA-AD6E-F4085608AA03}" presName="parentLin" presStyleCnt="0"/>
      <dgm:spPr/>
    </dgm:pt>
    <dgm:pt modelId="{34B8E470-3A56-41A4-A97B-DBA5D912BAC4}" type="pres">
      <dgm:prSet presAssocID="{85744C22-7DD3-47CA-AD6E-F4085608AA03}" presName="parentLeftMargin" presStyleLbl="node1" presStyleIdx="2" presStyleCnt="8"/>
      <dgm:spPr/>
      <dgm:t>
        <a:bodyPr/>
        <a:lstStyle/>
        <a:p>
          <a:endParaRPr lang="en-IN"/>
        </a:p>
      </dgm:t>
    </dgm:pt>
    <dgm:pt modelId="{50D409F6-3652-4CEE-8B5F-79A70D04546E}" type="pres">
      <dgm:prSet presAssocID="{85744C22-7DD3-47CA-AD6E-F4085608AA03}" presName="parentText" presStyleLbl="node1" presStyleIdx="3" presStyleCnt="8" custScaleX="117587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A85A88C-1884-451D-9D33-307DE4E59EFB}" type="pres">
      <dgm:prSet presAssocID="{85744C22-7DD3-47CA-AD6E-F4085608AA03}" presName="negativeSpace" presStyleCnt="0"/>
      <dgm:spPr/>
    </dgm:pt>
    <dgm:pt modelId="{467E3B97-FEC7-482A-A345-8EC3F91BEA47}" type="pres">
      <dgm:prSet presAssocID="{85744C22-7DD3-47CA-AD6E-F4085608AA03}" presName="childText" presStyleLbl="conFgAcc1" presStyleIdx="3" presStyleCnt="8">
        <dgm:presLayoutVars>
          <dgm:bulletEnabled val="1"/>
        </dgm:presLayoutVars>
      </dgm:prSet>
      <dgm:spPr/>
    </dgm:pt>
    <dgm:pt modelId="{A53968E0-60C6-4BC9-A70F-5224F58DF13D}" type="pres">
      <dgm:prSet presAssocID="{24A6F754-E7A3-4898-9736-CE755ED59B81}" presName="spaceBetweenRectangles" presStyleCnt="0"/>
      <dgm:spPr/>
    </dgm:pt>
    <dgm:pt modelId="{2374F740-D430-4A7E-A86F-6B2BDCEB47F9}" type="pres">
      <dgm:prSet presAssocID="{AAA93D1A-D81F-431B-B84B-316B269035B9}" presName="parentLin" presStyleCnt="0"/>
      <dgm:spPr/>
    </dgm:pt>
    <dgm:pt modelId="{54BB24F8-9CF3-47B5-8C4C-99687117E1CD}" type="pres">
      <dgm:prSet presAssocID="{AAA93D1A-D81F-431B-B84B-316B269035B9}" presName="parentLeftMargin" presStyleLbl="node1" presStyleIdx="3" presStyleCnt="8"/>
      <dgm:spPr/>
      <dgm:t>
        <a:bodyPr/>
        <a:lstStyle/>
        <a:p>
          <a:endParaRPr lang="en-IN"/>
        </a:p>
      </dgm:t>
    </dgm:pt>
    <dgm:pt modelId="{A0F7B164-32C2-48AA-933E-9160E5C0B3D9}" type="pres">
      <dgm:prSet presAssocID="{AAA93D1A-D81F-431B-B84B-316B269035B9}" presName="parentText" presStyleLbl="node1" presStyleIdx="4" presStyleCnt="8" custScaleX="117588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49E50F1-C629-4EAF-AF96-BC3B3D882E2C}" type="pres">
      <dgm:prSet presAssocID="{AAA93D1A-D81F-431B-B84B-316B269035B9}" presName="negativeSpace" presStyleCnt="0"/>
      <dgm:spPr/>
    </dgm:pt>
    <dgm:pt modelId="{BD0D32FD-9537-4D06-82F8-9DDDA2041DC1}" type="pres">
      <dgm:prSet presAssocID="{AAA93D1A-D81F-431B-B84B-316B269035B9}" presName="childText" presStyleLbl="conFgAcc1" presStyleIdx="4" presStyleCnt="8">
        <dgm:presLayoutVars>
          <dgm:bulletEnabled val="1"/>
        </dgm:presLayoutVars>
      </dgm:prSet>
      <dgm:spPr/>
    </dgm:pt>
    <dgm:pt modelId="{5BEEFB01-6C21-474B-A4EC-4CA9B36DC5F8}" type="pres">
      <dgm:prSet presAssocID="{3C9E403D-C7EC-4632-A10B-5301AF5917FC}" presName="spaceBetweenRectangles" presStyleCnt="0"/>
      <dgm:spPr/>
    </dgm:pt>
    <dgm:pt modelId="{5BD3C892-2066-4313-B52B-E613834A342A}" type="pres">
      <dgm:prSet presAssocID="{1FA5175D-F668-45E5-88FF-75355F1BE906}" presName="parentLin" presStyleCnt="0"/>
      <dgm:spPr/>
    </dgm:pt>
    <dgm:pt modelId="{09629264-C438-4C00-9813-0B703DEBBC21}" type="pres">
      <dgm:prSet presAssocID="{1FA5175D-F668-45E5-88FF-75355F1BE906}" presName="parentLeftMargin" presStyleLbl="node1" presStyleIdx="4" presStyleCnt="8"/>
      <dgm:spPr/>
      <dgm:t>
        <a:bodyPr/>
        <a:lstStyle/>
        <a:p>
          <a:endParaRPr lang="en-IN"/>
        </a:p>
      </dgm:t>
    </dgm:pt>
    <dgm:pt modelId="{7E12977C-B2F4-4FE7-9513-C89E5F7FC4EF}" type="pres">
      <dgm:prSet presAssocID="{1FA5175D-F668-45E5-88FF-75355F1BE906}" presName="parentText" presStyleLbl="node1" presStyleIdx="5" presStyleCnt="8" custScaleX="117587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4C5A21D-4F8C-4636-AA6F-62C194931FF0}" type="pres">
      <dgm:prSet presAssocID="{1FA5175D-F668-45E5-88FF-75355F1BE906}" presName="negativeSpace" presStyleCnt="0"/>
      <dgm:spPr/>
    </dgm:pt>
    <dgm:pt modelId="{69AF7AAB-2243-44DD-A83A-F3FE4F6BA7E7}" type="pres">
      <dgm:prSet presAssocID="{1FA5175D-F668-45E5-88FF-75355F1BE906}" presName="childText" presStyleLbl="conFgAcc1" presStyleIdx="5" presStyleCnt="8">
        <dgm:presLayoutVars>
          <dgm:bulletEnabled val="1"/>
        </dgm:presLayoutVars>
      </dgm:prSet>
      <dgm:spPr/>
    </dgm:pt>
    <dgm:pt modelId="{D0266292-CBC0-4058-AE95-A908410555B2}" type="pres">
      <dgm:prSet presAssocID="{0CF25B8C-464A-460B-BC88-40B91D509BAA}" presName="spaceBetweenRectangles" presStyleCnt="0"/>
      <dgm:spPr/>
    </dgm:pt>
    <dgm:pt modelId="{9FD45BA9-1AFA-4BFA-9693-B0BE649B98FA}" type="pres">
      <dgm:prSet presAssocID="{5A4A4C40-5337-4A6C-B8E6-417E0B9DCEB1}" presName="parentLin" presStyleCnt="0"/>
      <dgm:spPr/>
    </dgm:pt>
    <dgm:pt modelId="{85120EE2-1F8C-4A89-8127-5D86FB8F1069}" type="pres">
      <dgm:prSet presAssocID="{5A4A4C40-5337-4A6C-B8E6-417E0B9DCEB1}" presName="parentLeftMargin" presStyleLbl="node1" presStyleIdx="5" presStyleCnt="8"/>
      <dgm:spPr/>
      <dgm:t>
        <a:bodyPr/>
        <a:lstStyle/>
        <a:p>
          <a:endParaRPr lang="en-IN"/>
        </a:p>
      </dgm:t>
    </dgm:pt>
    <dgm:pt modelId="{C3A50519-7C85-42BC-886B-3F2B9DF3B1FD}" type="pres">
      <dgm:prSet presAssocID="{5A4A4C40-5337-4A6C-B8E6-417E0B9DCEB1}" presName="parentText" presStyleLbl="node1" presStyleIdx="6" presStyleCnt="8" custScaleX="117589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A1D347F-4796-41C6-B678-75437DD37B5D}" type="pres">
      <dgm:prSet presAssocID="{5A4A4C40-5337-4A6C-B8E6-417E0B9DCEB1}" presName="negativeSpace" presStyleCnt="0"/>
      <dgm:spPr/>
    </dgm:pt>
    <dgm:pt modelId="{03F41307-B5E7-46A6-95D9-C3DF04CEB354}" type="pres">
      <dgm:prSet presAssocID="{5A4A4C40-5337-4A6C-B8E6-417E0B9DCEB1}" presName="childText" presStyleLbl="conFgAcc1" presStyleIdx="6" presStyleCnt="8">
        <dgm:presLayoutVars>
          <dgm:bulletEnabled val="1"/>
        </dgm:presLayoutVars>
      </dgm:prSet>
      <dgm:spPr/>
    </dgm:pt>
    <dgm:pt modelId="{F4888FB5-9688-4D6D-A2B8-813AE38C72ED}" type="pres">
      <dgm:prSet presAssocID="{E890502E-9FCC-4876-A2CD-0E8BF1BAD614}" presName="spaceBetweenRectangles" presStyleCnt="0"/>
      <dgm:spPr/>
    </dgm:pt>
    <dgm:pt modelId="{99FD0FB1-C11B-414A-9938-48C770C15242}" type="pres">
      <dgm:prSet presAssocID="{CBDE35A3-354A-4CE5-9617-C17978C405C5}" presName="parentLin" presStyleCnt="0"/>
      <dgm:spPr/>
    </dgm:pt>
    <dgm:pt modelId="{8BA5A395-4C28-4844-A4CD-2D25EA2AC07C}" type="pres">
      <dgm:prSet presAssocID="{CBDE35A3-354A-4CE5-9617-C17978C405C5}" presName="parentLeftMargin" presStyleLbl="node1" presStyleIdx="6" presStyleCnt="8"/>
      <dgm:spPr/>
      <dgm:t>
        <a:bodyPr/>
        <a:lstStyle/>
        <a:p>
          <a:endParaRPr lang="en-IN"/>
        </a:p>
      </dgm:t>
    </dgm:pt>
    <dgm:pt modelId="{F0E8BAE2-9386-4EB1-90E8-5C12629E8C48}" type="pres">
      <dgm:prSet presAssocID="{CBDE35A3-354A-4CE5-9617-C17978C405C5}" presName="parentText" presStyleLbl="node1" presStyleIdx="7" presStyleCnt="8" custScaleX="11754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6FF07AB-CF58-4179-9186-0DB441124AE2}" type="pres">
      <dgm:prSet presAssocID="{CBDE35A3-354A-4CE5-9617-C17978C405C5}" presName="negativeSpace" presStyleCnt="0"/>
      <dgm:spPr/>
    </dgm:pt>
    <dgm:pt modelId="{5DF5E3FB-28EC-4620-B100-1EB7C4B45293}" type="pres">
      <dgm:prSet presAssocID="{CBDE35A3-354A-4CE5-9617-C17978C405C5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74D841C5-5220-47B1-8DFB-B0CFA374CBFE}" type="presOf" srcId="{CBDE35A3-354A-4CE5-9617-C17978C405C5}" destId="{F0E8BAE2-9386-4EB1-90E8-5C12629E8C48}" srcOrd="1" destOrd="0" presId="urn:microsoft.com/office/officeart/2005/8/layout/list1"/>
    <dgm:cxn modelId="{F438416B-2506-43E8-9916-0C79071D9FAB}" type="presOf" srcId="{7190393D-0836-46F9-B0E4-2C986615F0BB}" destId="{99C6D296-63C3-4016-B997-10C9F10807CB}" srcOrd="0" destOrd="0" presId="urn:microsoft.com/office/officeart/2005/8/layout/list1"/>
    <dgm:cxn modelId="{5A547A2A-242C-4ADD-A14D-E12A35670376}" srcId="{73C84565-1622-4346-B44E-F91376080EA5}" destId="{85744C22-7DD3-47CA-AD6E-F4085608AA03}" srcOrd="3" destOrd="0" parTransId="{1ADA2BC3-9F21-415B-BCA5-97F4BBEEAC23}" sibTransId="{24A6F754-E7A3-4898-9736-CE755ED59B81}"/>
    <dgm:cxn modelId="{77FE7C09-9B89-455F-B176-99AB68C87717}" type="presOf" srcId="{5A4A4C40-5337-4A6C-B8E6-417E0B9DCEB1}" destId="{C3A50519-7C85-42BC-886B-3F2B9DF3B1FD}" srcOrd="1" destOrd="0" presId="urn:microsoft.com/office/officeart/2005/8/layout/list1"/>
    <dgm:cxn modelId="{A33D6E8C-2444-4867-99BD-7A428F9138D0}" srcId="{73C84565-1622-4346-B44E-F91376080EA5}" destId="{9C81FBCE-2EF1-40DA-AFD2-4AA25EB33BA4}" srcOrd="1" destOrd="0" parTransId="{6FBDB781-6F3B-4343-8A80-4135FBE6662E}" sibTransId="{93E1E381-6C1D-4442-B514-1BDD605F4A68}"/>
    <dgm:cxn modelId="{98CF7FEE-06E9-4CCE-A8BF-96DB2417166F}" type="presOf" srcId="{85744C22-7DD3-47CA-AD6E-F4085608AA03}" destId="{50D409F6-3652-4CEE-8B5F-79A70D04546E}" srcOrd="1" destOrd="0" presId="urn:microsoft.com/office/officeart/2005/8/layout/list1"/>
    <dgm:cxn modelId="{932079BA-1642-40FF-9CFE-797A1D1EF6DB}" type="presOf" srcId="{B45DC678-C0D5-443C-9ADF-33F2F4E48A2B}" destId="{5129AE33-C2C1-4AD8-8F9B-AC4B6F551552}" srcOrd="0" destOrd="0" presId="urn:microsoft.com/office/officeart/2005/8/layout/list1"/>
    <dgm:cxn modelId="{DAD7835E-2F37-45DA-B303-20B4FBEE3CB9}" srcId="{73C84565-1622-4346-B44E-F91376080EA5}" destId="{5A4A4C40-5337-4A6C-B8E6-417E0B9DCEB1}" srcOrd="6" destOrd="0" parTransId="{FB5BDBA2-C97A-4EB3-AF35-51B3E80EAD7C}" sibTransId="{E890502E-9FCC-4876-A2CD-0E8BF1BAD614}"/>
    <dgm:cxn modelId="{ADE9FAD2-AF75-48A8-AEFF-3DBFCA944359}" type="presOf" srcId="{AAA93D1A-D81F-431B-B84B-316B269035B9}" destId="{A0F7B164-32C2-48AA-933E-9160E5C0B3D9}" srcOrd="1" destOrd="0" presId="urn:microsoft.com/office/officeart/2005/8/layout/list1"/>
    <dgm:cxn modelId="{E45C8E21-3C72-43C8-ACD0-EAAFC46F4827}" type="presOf" srcId="{85744C22-7DD3-47CA-AD6E-F4085608AA03}" destId="{34B8E470-3A56-41A4-A97B-DBA5D912BAC4}" srcOrd="0" destOrd="0" presId="urn:microsoft.com/office/officeart/2005/8/layout/list1"/>
    <dgm:cxn modelId="{A0E152ED-F4FB-402C-8C7E-CB01F21A25A2}" type="presOf" srcId="{73C84565-1622-4346-B44E-F91376080EA5}" destId="{1564F8BC-78D8-4FE0-97B1-1DD7B872ACD1}" srcOrd="0" destOrd="0" presId="urn:microsoft.com/office/officeart/2005/8/layout/list1"/>
    <dgm:cxn modelId="{C64D3139-D268-46DB-A43E-6A6B6397D065}" type="presOf" srcId="{AAA93D1A-D81F-431B-B84B-316B269035B9}" destId="{54BB24F8-9CF3-47B5-8C4C-99687117E1CD}" srcOrd="0" destOrd="0" presId="urn:microsoft.com/office/officeart/2005/8/layout/list1"/>
    <dgm:cxn modelId="{822386A6-B39D-4F9D-9E54-A2FB3F7B0BD4}" type="presOf" srcId="{B45DC678-C0D5-443C-9ADF-33F2F4E48A2B}" destId="{AADBADC5-FC20-4672-A060-1AC42C444F4D}" srcOrd="1" destOrd="0" presId="urn:microsoft.com/office/officeart/2005/8/layout/list1"/>
    <dgm:cxn modelId="{CEEAF2EC-2287-409E-8EAD-0CCA9FECD4B6}" srcId="{73C84565-1622-4346-B44E-F91376080EA5}" destId="{1FA5175D-F668-45E5-88FF-75355F1BE906}" srcOrd="5" destOrd="0" parTransId="{A4EA0395-EAB1-4F99-AF3C-49941047073B}" sibTransId="{0CF25B8C-464A-460B-BC88-40B91D509BAA}"/>
    <dgm:cxn modelId="{44A61767-8EA1-4539-B929-78B2987A6ACD}" srcId="{73C84565-1622-4346-B44E-F91376080EA5}" destId="{AAA93D1A-D81F-431B-B84B-316B269035B9}" srcOrd="4" destOrd="0" parTransId="{A88A3374-7D48-488B-A2C5-60E89FEF4B3F}" sibTransId="{3C9E403D-C7EC-4632-A10B-5301AF5917FC}"/>
    <dgm:cxn modelId="{BD619373-1DA0-470B-97D6-BC717B14A4EE}" type="presOf" srcId="{1FA5175D-F668-45E5-88FF-75355F1BE906}" destId="{09629264-C438-4C00-9813-0B703DEBBC21}" srcOrd="0" destOrd="0" presId="urn:microsoft.com/office/officeart/2005/8/layout/list1"/>
    <dgm:cxn modelId="{2822B75A-7EBD-41A3-9968-A2583BBEF73C}" type="presOf" srcId="{9C81FBCE-2EF1-40DA-AFD2-4AA25EB33BA4}" destId="{8CDF9236-51A9-40DF-8AD6-6D03D3FF41BD}" srcOrd="0" destOrd="0" presId="urn:microsoft.com/office/officeart/2005/8/layout/list1"/>
    <dgm:cxn modelId="{2467CC4C-5058-4748-908A-17A440DC0248}" type="presOf" srcId="{9C81FBCE-2EF1-40DA-AFD2-4AA25EB33BA4}" destId="{557DD092-BCBC-4046-B37B-88E1DCD43108}" srcOrd="1" destOrd="0" presId="urn:microsoft.com/office/officeart/2005/8/layout/list1"/>
    <dgm:cxn modelId="{778C9EB2-3BB4-4D28-8EE3-279986C2BD78}" type="presOf" srcId="{CBDE35A3-354A-4CE5-9617-C17978C405C5}" destId="{8BA5A395-4C28-4844-A4CD-2D25EA2AC07C}" srcOrd="0" destOrd="0" presId="urn:microsoft.com/office/officeart/2005/8/layout/list1"/>
    <dgm:cxn modelId="{8807EECE-BFDA-43A1-B20B-BE9A3CCEC519}" type="presOf" srcId="{5A4A4C40-5337-4A6C-B8E6-417E0B9DCEB1}" destId="{85120EE2-1F8C-4A89-8127-5D86FB8F1069}" srcOrd="0" destOrd="0" presId="urn:microsoft.com/office/officeart/2005/8/layout/list1"/>
    <dgm:cxn modelId="{E2508470-714B-435F-9ABB-964AA40ACC58}" srcId="{73C84565-1622-4346-B44E-F91376080EA5}" destId="{B45DC678-C0D5-443C-9ADF-33F2F4E48A2B}" srcOrd="2" destOrd="0" parTransId="{92EBD9CB-A3E6-4EF2-9D38-CABD7899874E}" sibTransId="{7A10D2A8-AC02-4D63-BA63-285D494817AF}"/>
    <dgm:cxn modelId="{F3D9B5F8-04B8-42C1-ACA6-3F9034AB321E}" srcId="{73C84565-1622-4346-B44E-F91376080EA5}" destId="{7190393D-0836-46F9-B0E4-2C986615F0BB}" srcOrd="0" destOrd="0" parTransId="{04ADE982-C77E-474C-A3F4-CAAF1D66C6E8}" sibTransId="{7A883B0E-A424-437D-8C54-FD809D96DC42}"/>
    <dgm:cxn modelId="{D946E39E-BF9D-4EF8-89E0-91C681A8158B}" srcId="{73C84565-1622-4346-B44E-F91376080EA5}" destId="{CBDE35A3-354A-4CE5-9617-C17978C405C5}" srcOrd="7" destOrd="0" parTransId="{31963FED-B2DD-49E2-83B3-9D3ED0F0C0A5}" sibTransId="{C70E3C7D-900B-4A63-AC76-AC2743F068DD}"/>
    <dgm:cxn modelId="{35C639A6-DE8F-4D6A-AA49-117FF83C0DD9}" type="presOf" srcId="{7190393D-0836-46F9-B0E4-2C986615F0BB}" destId="{A3FEE5AC-0DEC-4A1B-B8AE-F5106A1411B7}" srcOrd="1" destOrd="0" presId="urn:microsoft.com/office/officeart/2005/8/layout/list1"/>
    <dgm:cxn modelId="{561BC1BB-4555-4DE5-82DC-F18D6875D7E6}" type="presOf" srcId="{1FA5175D-F668-45E5-88FF-75355F1BE906}" destId="{7E12977C-B2F4-4FE7-9513-C89E5F7FC4EF}" srcOrd="1" destOrd="0" presId="urn:microsoft.com/office/officeart/2005/8/layout/list1"/>
    <dgm:cxn modelId="{782A24F1-F274-4821-9947-58766037BA74}" type="presParOf" srcId="{1564F8BC-78D8-4FE0-97B1-1DD7B872ACD1}" destId="{85A99D19-B812-4581-8783-8A4B5A90C78F}" srcOrd="0" destOrd="0" presId="urn:microsoft.com/office/officeart/2005/8/layout/list1"/>
    <dgm:cxn modelId="{D7C4543E-263E-473C-B45C-CB3110979DA4}" type="presParOf" srcId="{85A99D19-B812-4581-8783-8A4B5A90C78F}" destId="{99C6D296-63C3-4016-B997-10C9F10807CB}" srcOrd="0" destOrd="0" presId="urn:microsoft.com/office/officeart/2005/8/layout/list1"/>
    <dgm:cxn modelId="{732DB2D7-7AEE-45F1-8DA1-6C57DC5C1DAE}" type="presParOf" srcId="{85A99D19-B812-4581-8783-8A4B5A90C78F}" destId="{A3FEE5AC-0DEC-4A1B-B8AE-F5106A1411B7}" srcOrd="1" destOrd="0" presId="urn:microsoft.com/office/officeart/2005/8/layout/list1"/>
    <dgm:cxn modelId="{49DD53F5-EA4F-4501-8A0A-879C38656C8F}" type="presParOf" srcId="{1564F8BC-78D8-4FE0-97B1-1DD7B872ACD1}" destId="{1FB96684-A3EF-4B77-AE6E-FE505F068667}" srcOrd="1" destOrd="0" presId="urn:microsoft.com/office/officeart/2005/8/layout/list1"/>
    <dgm:cxn modelId="{DCA705DF-836B-4678-80F1-25DAFDA3AB10}" type="presParOf" srcId="{1564F8BC-78D8-4FE0-97B1-1DD7B872ACD1}" destId="{B2BED4E6-B9D0-4F15-962B-8034F56E8283}" srcOrd="2" destOrd="0" presId="urn:microsoft.com/office/officeart/2005/8/layout/list1"/>
    <dgm:cxn modelId="{DB24100A-F5C6-4962-BD90-6FE08FCE8D67}" type="presParOf" srcId="{1564F8BC-78D8-4FE0-97B1-1DD7B872ACD1}" destId="{9ECD071A-B32B-4782-A1C9-A0332B8D6908}" srcOrd="3" destOrd="0" presId="urn:microsoft.com/office/officeart/2005/8/layout/list1"/>
    <dgm:cxn modelId="{A187E1F8-2F94-4A4E-A8D4-5E260282B7D9}" type="presParOf" srcId="{1564F8BC-78D8-4FE0-97B1-1DD7B872ACD1}" destId="{47707E02-37E4-46FF-B526-59A700AD68EC}" srcOrd="4" destOrd="0" presId="urn:microsoft.com/office/officeart/2005/8/layout/list1"/>
    <dgm:cxn modelId="{D1614705-00C4-45DD-A526-4942AAA2CE7A}" type="presParOf" srcId="{47707E02-37E4-46FF-B526-59A700AD68EC}" destId="{8CDF9236-51A9-40DF-8AD6-6D03D3FF41BD}" srcOrd="0" destOrd="0" presId="urn:microsoft.com/office/officeart/2005/8/layout/list1"/>
    <dgm:cxn modelId="{EFD49017-4B36-4857-91A0-1B28C6CEF9FF}" type="presParOf" srcId="{47707E02-37E4-46FF-B526-59A700AD68EC}" destId="{557DD092-BCBC-4046-B37B-88E1DCD43108}" srcOrd="1" destOrd="0" presId="urn:microsoft.com/office/officeart/2005/8/layout/list1"/>
    <dgm:cxn modelId="{4063E6D0-103B-491B-BD44-BBEAB5D09273}" type="presParOf" srcId="{1564F8BC-78D8-4FE0-97B1-1DD7B872ACD1}" destId="{9CB4AD68-40C9-4A3D-8459-01B632B66EC8}" srcOrd="5" destOrd="0" presId="urn:microsoft.com/office/officeart/2005/8/layout/list1"/>
    <dgm:cxn modelId="{BB7873C9-FF7E-4E50-9E00-778101294F64}" type="presParOf" srcId="{1564F8BC-78D8-4FE0-97B1-1DD7B872ACD1}" destId="{C8A34995-45BF-4E2D-ABAD-F77F0A4CDBE7}" srcOrd="6" destOrd="0" presId="urn:microsoft.com/office/officeart/2005/8/layout/list1"/>
    <dgm:cxn modelId="{14E48823-1384-46BD-929B-2E9C05AF5EB0}" type="presParOf" srcId="{1564F8BC-78D8-4FE0-97B1-1DD7B872ACD1}" destId="{C0D74930-331F-42E5-9941-80101B2DC36E}" srcOrd="7" destOrd="0" presId="urn:microsoft.com/office/officeart/2005/8/layout/list1"/>
    <dgm:cxn modelId="{5041D2C8-6257-49AD-B730-68B1034DEB3D}" type="presParOf" srcId="{1564F8BC-78D8-4FE0-97B1-1DD7B872ACD1}" destId="{42B02A09-EEB1-4658-9743-688B2C7548E9}" srcOrd="8" destOrd="0" presId="urn:microsoft.com/office/officeart/2005/8/layout/list1"/>
    <dgm:cxn modelId="{9B885F55-E1B1-446C-972A-C6007E7BB828}" type="presParOf" srcId="{42B02A09-EEB1-4658-9743-688B2C7548E9}" destId="{5129AE33-C2C1-4AD8-8F9B-AC4B6F551552}" srcOrd="0" destOrd="0" presId="urn:microsoft.com/office/officeart/2005/8/layout/list1"/>
    <dgm:cxn modelId="{9A5BF6FC-F52F-4E38-A434-A05ADBFEC694}" type="presParOf" srcId="{42B02A09-EEB1-4658-9743-688B2C7548E9}" destId="{AADBADC5-FC20-4672-A060-1AC42C444F4D}" srcOrd="1" destOrd="0" presId="urn:microsoft.com/office/officeart/2005/8/layout/list1"/>
    <dgm:cxn modelId="{CE048F75-203F-41A1-9F2F-3E7D61D3691D}" type="presParOf" srcId="{1564F8BC-78D8-4FE0-97B1-1DD7B872ACD1}" destId="{2408311D-E87B-4281-B95A-575EAEB14A0A}" srcOrd="9" destOrd="0" presId="urn:microsoft.com/office/officeart/2005/8/layout/list1"/>
    <dgm:cxn modelId="{A0C772E5-9C64-498D-BD90-7FE70F28D2B3}" type="presParOf" srcId="{1564F8BC-78D8-4FE0-97B1-1DD7B872ACD1}" destId="{20B47FAE-C887-4085-8534-2606FEA61D26}" srcOrd="10" destOrd="0" presId="urn:microsoft.com/office/officeart/2005/8/layout/list1"/>
    <dgm:cxn modelId="{3A7D88A6-0BFB-4F06-BFBC-DBED8B9D29D8}" type="presParOf" srcId="{1564F8BC-78D8-4FE0-97B1-1DD7B872ACD1}" destId="{695F8134-764B-4847-A13A-95C6A1D5DB64}" srcOrd="11" destOrd="0" presId="urn:microsoft.com/office/officeart/2005/8/layout/list1"/>
    <dgm:cxn modelId="{BE497572-5D07-4A8C-AFB1-5DA17B691C18}" type="presParOf" srcId="{1564F8BC-78D8-4FE0-97B1-1DD7B872ACD1}" destId="{27FCCBE8-1AEC-417E-9FC7-4D43D7498229}" srcOrd="12" destOrd="0" presId="urn:microsoft.com/office/officeart/2005/8/layout/list1"/>
    <dgm:cxn modelId="{F7C1531E-318D-40CE-82AD-D5A856D40901}" type="presParOf" srcId="{27FCCBE8-1AEC-417E-9FC7-4D43D7498229}" destId="{34B8E470-3A56-41A4-A97B-DBA5D912BAC4}" srcOrd="0" destOrd="0" presId="urn:microsoft.com/office/officeart/2005/8/layout/list1"/>
    <dgm:cxn modelId="{B972C4BA-FE62-45E8-9377-DAB5BDC49904}" type="presParOf" srcId="{27FCCBE8-1AEC-417E-9FC7-4D43D7498229}" destId="{50D409F6-3652-4CEE-8B5F-79A70D04546E}" srcOrd="1" destOrd="0" presId="urn:microsoft.com/office/officeart/2005/8/layout/list1"/>
    <dgm:cxn modelId="{A3A978C1-FB7E-4B47-887F-3F8C266F6F3A}" type="presParOf" srcId="{1564F8BC-78D8-4FE0-97B1-1DD7B872ACD1}" destId="{CA85A88C-1884-451D-9D33-307DE4E59EFB}" srcOrd="13" destOrd="0" presId="urn:microsoft.com/office/officeart/2005/8/layout/list1"/>
    <dgm:cxn modelId="{32B492C5-EF7C-4EBA-9495-9D5178783416}" type="presParOf" srcId="{1564F8BC-78D8-4FE0-97B1-1DD7B872ACD1}" destId="{467E3B97-FEC7-482A-A345-8EC3F91BEA47}" srcOrd="14" destOrd="0" presId="urn:microsoft.com/office/officeart/2005/8/layout/list1"/>
    <dgm:cxn modelId="{132E12C3-5043-493E-8BFA-ABD07FEE49D0}" type="presParOf" srcId="{1564F8BC-78D8-4FE0-97B1-1DD7B872ACD1}" destId="{A53968E0-60C6-4BC9-A70F-5224F58DF13D}" srcOrd="15" destOrd="0" presId="urn:microsoft.com/office/officeart/2005/8/layout/list1"/>
    <dgm:cxn modelId="{7FBB3ACD-7E89-4757-AADB-EFA2421F4233}" type="presParOf" srcId="{1564F8BC-78D8-4FE0-97B1-1DD7B872ACD1}" destId="{2374F740-D430-4A7E-A86F-6B2BDCEB47F9}" srcOrd="16" destOrd="0" presId="urn:microsoft.com/office/officeart/2005/8/layout/list1"/>
    <dgm:cxn modelId="{732B82B3-5B67-4296-9F4B-83D1FDEF4583}" type="presParOf" srcId="{2374F740-D430-4A7E-A86F-6B2BDCEB47F9}" destId="{54BB24F8-9CF3-47B5-8C4C-99687117E1CD}" srcOrd="0" destOrd="0" presId="urn:microsoft.com/office/officeart/2005/8/layout/list1"/>
    <dgm:cxn modelId="{5120B9ED-BF26-4C88-AB99-4442AD7B7CF0}" type="presParOf" srcId="{2374F740-D430-4A7E-A86F-6B2BDCEB47F9}" destId="{A0F7B164-32C2-48AA-933E-9160E5C0B3D9}" srcOrd="1" destOrd="0" presId="urn:microsoft.com/office/officeart/2005/8/layout/list1"/>
    <dgm:cxn modelId="{612FBCB9-68F0-458B-B97E-D7A81E140D66}" type="presParOf" srcId="{1564F8BC-78D8-4FE0-97B1-1DD7B872ACD1}" destId="{049E50F1-C629-4EAF-AF96-BC3B3D882E2C}" srcOrd="17" destOrd="0" presId="urn:microsoft.com/office/officeart/2005/8/layout/list1"/>
    <dgm:cxn modelId="{06FFE4A4-18EC-4E73-A0C7-9CAF6270D8B5}" type="presParOf" srcId="{1564F8BC-78D8-4FE0-97B1-1DD7B872ACD1}" destId="{BD0D32FD-9537-4D06-82F8-9DDDA2041DC1}" srcOrd="18" destOrd="0" presId="urn:microsoft.com/office/officeart/2005/8/layout/list1"/>
    <dgm:cxn modelId="{0EB4DE7B-C278-48C0-8457-28D5A0D22F08}" type="presParOf" srcId="{1564F8BC-78D8-4FE0-97B1-1DD7B872ACD1}" destId="{5BEEFB01-6C21-474B-A4EC-4CA9B36DC5F8}" srcOrd="19" destOrd="0" presId="urn:microsoft.com/office/officeart/2005/8/layout/list1"/>
    <dgm:cxn modelId="{AB93296F-1549-430D-BE0A-4395F88B67B9}" type="presParOf" srcId="{1564F8BC-78D8-4FE0-97B1-1DD7B872ACD1}" destId="{5BD3C892-2066-4313-B52B-E613834A342A}" srcOrd="20" destOrd="0" presId="urn:microsoft.com/office/officeart/2005/8/layout/list1"/>
    <dgm:cxn modelId="{EB04833C-95BC-43FF-A5D2-B44D0413E6BF}" type="presParOf" srcId="{5BD3C892-2066-4313-B52B-E613834A342A}" destId="{09629264-C438-4C00-9813-0B703DEBBC21}" srcOrd="0" destOrd="0" presId="urn:microsoft.com/office/officeart/2005/8/layout/list1"/>
    <dgm:cxn modelId="{EBC0BEBC-B078-45D7-84FF-21941C92C2AD}" type="presParOf" srcId="{5BD3C892-2066-4313-B52B-E613834A342A}" destId="{7E12977C-B2F4-4FE7-9513-C89E5F7FC4EF}" srcOrd="1" destOrd="0" presId="urn:microsoft.com/office/officeart/2005/8/layout/list1"/>
    <dgm:cxn modelId="{BDAB9B7E-C3CE-4287-A2E8-6B9B62C7613D}" type="presParOf" srcId="{1564F8BC-78D8-4FE0-97B1-1DD7B872ACD1}" destId="{D4C5A21D-4F8C-4636-AA6F-62C194931FF0}" srcOrd="21" destOrd="0" presId="urn:microsoft.com/office/officeart/2005/8/layout/list1"/>
    <dgm:cxn modelId="{B46EFF6E-C26E-4ACA-B8FB-0508AC13D473}" type="presParOf" srcId="{1564F8BC-78D8-4FE0-97B1-1DD7B872ACD1}" destId="{69AF7AAB-2243-44DD-A83A-F3FE4F6BA7E7}" srcOrd="22" destOrd="0" presId="urn:microsoft.com/office/officeart/2005/8/layout/list1"/>
    <dgm:cxn modelId="{113F8B2B-0924-46BA-BD53-849F5AC71967}" type="presParOf" srcId="{1564F8BC-78D8-4FE0-97B1-1DD7B872ACD1}" destId="{D0266292-CBC0-4058-AE95-A908410555B2}" srcOrd="23" destOrd="0" presId="urn:microsoft.com/office/officeart/2005/8/layout/list1"/>
    <dgm:cxn modelId="{E336D377-294D-451F-8E94-335978DBEC51}" type="presParOf" srcId="{1564F8BC-78D8-4FE0-97B1-1DD7B872ACD1}" destId="{9FD45BA9-1AFA-4BFA-9693-B0BE649B98FA}" srcOrd="24" destOrd="0" presId="urn:microsoft.com/office/officeart/2005/8/layout/list1"/>
    <dgm:cxn modelId="{D9FC0B4A-A0EB-42C3-9A1B-B999A03B3EC6}" type="presParOf" srcId="{9FD45BA9-1AFA-4BFA-9693-B0BE649B98FA}" destId="{85120EE2-1F8C-4A89-8127-5D86FB8F1069}" srcOrd="0" destOrd="0" presId="urn:microsoft.com/office/officeart/2005/8/layout/list1"/>
    <dgm:cxn modelId="{511507C8-1BF3-4D2E-A1E8-19E93515EB00}" type="presParOf" srcId="{9FD45BA9-1AFA-4BFA-9693-B0BE649B98FA}" destId="{C3A50519-7C85-42BC-886B-3F2B9DF3B1FD}" srcOrd="1" destOrd="0" presId="urn:microsoft.com/office/officeart/2005/8/layout/list1"/>
    <dgm:cxn modelId="{BEBCE08C-D566-4460-8D1E-118443DA6C6B}" type="presParOf" srcId="{1564F8BC-78D8-4FE0-97B1-1DD7B872ACD1}" destId="{0A1D347F-4796-41C6-B678-75437DD37B5D}" srcOrd="25" destOrd="0" presId="urn:microsoft.com/office/officeart/2005/8/layout/list1"/>
    <dgm:cxn modelId="{106313B1-D200-4ECA-BD72-81801C2CCC4F}" type="presParOf" srcId="{1564F8BC-78D8-4FE0-97B1-1DD7B872ACD1}" destId="{03F41307-B5E7-46A6-95D9-C3DF04CEB354}" srcOrd="26" destOrd="0" presId="urn:microsoft.com/office/officeart/2005/8/layout/list1"/>
    <dgm:cxn modelId="{9FADDF30-931C-428F-A8A9-434F7E965C0F}" type="presParOf" srcId="{1564F8BC-78D8-4FE0-97B1-1DD7B872ACD1}" destId="{F4888FB5-9688-4D6D-A2B8-813AE38C72ED}" srcOrd="27" destOrd="0" presId="urn:microsoft.com/office/officeart/2005/8/layout/list1"/>
    <dgm:cxn modelId="{64AE4D86-D163-45F9-9A5D-D4AD47CD2205}" type="presParOf" srcId="{1564F8BC-78D8-4FE0-97B1-1DD7B872ACD1}" destId="{99FD0FB1-C11B-414A-9938-48C770C15242}" srcOrd="28" destOrd="0" presId="urn:microsoft.com/office/officeart/2005/8/layout/list1"/>
    <dgm:cxn modelId="{7D270AF8-CE77-4860-BD70-95CB123C9B25}" type="presParOf" srcId="{99FD0FB1-C11B-414A-9938-48C770C15242}" destId="{8BA5A395-4C28-4844-A4CD-2D25EA2AC07C}" srcOrd="0" destOrd="0" presId="urn:microsoft.com/office/officeart/2005/8/layout/list1"/>
    <dgm:cxn modelId="{264C3DAC-568E-4DD6-AE8C-A1F1BE09C643}" type="presParOf" srcId="{99FD0FB1-C11B-414A-9938-48C770C15242}" destId="{F0E8BAE2-9386-4EB1-90E8-5C12629E8C48}" srcOrd="1" destOrd="0" presId="urn:microsoft.com/office/officeart/2005/8/layout/list1"/>
    <dgm:cxn modelId="{F72754E6-3BC9-4CB0-9368-F8649CBAF38D}" type="presParOf" srcId="{1564F8BC-78D8-4FE0-97B1-1DD7B872ACD1}" destId="{D6FF07AB-CF58-4179-9186-0DB441124AE2}" srcOrd="29" destOrd="0" presId="urn:microsoft.com/office/officeart/2005/8/layout/list1"/>
    <dgm:cxn modelId="{BA808188-7BB3-4FF2-A55F-BF7AB508AAE1}" type="presParOf" srcId="{1564F8BC-78D8-4FE0-97B1-1DD7B872ACD1}" destId="{5DF5E3FB-28EC-4620-B100-1EB7C4B45293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D75E81D-6ECE-4C83-870D-ABB6B9DED26A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2F360C71-05CF-4E57-82D0-538C29F02F40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2400" b="1" dirty="0" smtClean="0"/>
            <a:t>FIRR</a:t>
          </a:r>
          <a:endParaRPr lang="en-IN" sz="2400" b="1" dirty="0"/>
        </a:p>
      </dgm:t>
    </dgm:pt>
    <dgm:pt modelId="{C932F149-5930-4AE4-B48F-DBB672613BC4}" type="parTrans" cxnId="{E377A5DC-A164-49E3-A117-BB1C64EB877F}">
      <dgm:prSet/>
      <dgm:spPr/>
      <dgm:t>
        <a:bodyPr/>
        <a:lstStyle/>
        <a:p>
          <a:endParaRPr lang="en-IN"/>
        </a:p>
      </dgm:t>
    </dgm:pt>
    <dgm:pt modelId="{3743B761-837A-4B44-BFC1-186EDBDFF2D3}" type="sibTrans" cxnId="{E377A5DC-A164-49E3-A117-BB1C64EB877F}">
      <dgm:prSet/>
      <dgm:spPr/>
      <dgm:t>
        <a:bodyPr/>
        <a:lstStyle/>
        <a:p>
          <a:endParaRPr lang="en-IN" dirty="0"/>
        </a:p>
      </dgm:t>
    </dgm:pt>
    <dgm:pt modelId="{7194E59E-D08F-4C09-AD9C-1BF53361A4CD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2400" b="1" dirty="0" smtClean="0"/>
            <a:t>EIRR</a:t>
          </a:r>
          <a:endParaRPr lang="en-IN" sz="2400" b="1" dirty="0"/>
        </a:p>
      </dgm:t>
    </dgm:pt>
    <dgm:pt modelId="{1E72311E-FA19-4C72-9B94-62E9F7617B5F}" type="parTrans" cxnId="{C8530C5F-8A16-4824-A21D-96CC93E9E5FD}">
      <dgm:prSet/>
      <dgm:spPr/>
      <dgm:t>
        <a:bodyPr/>
        <a:lstStyle/>
        <a:p>
          <a:endParaRPr lang="en-IN"/>
        </a:p>
      </dgm:t>
    </dgm:pt>
    <dgm:pt modelId="{11BF6325-F574-4A69-9498-012BA82B79B8}" type="sibTrans" cxnId="{C8530C5F-8A16-4824-A21D-96CC93E9E5FD}">
      <dgm:prSet/>
      <dgm:spPr>
        <a:solidFill>
          <a:schemeClr val="tx1"/>
        </a:solidFill>
      </dgm:spPr>
      <dgm:t>
        <a:bodyPr/>
        <a:lstStyle/>
        <a:p>
          <a:endParaRPr lang="en-IN" dirty="0"/>
        </a:p>
      </dgm:t>
    </dgm:pt>
    <dgm:pt modelId="{8E2807AA-67AE-4FD3-90E7-543EE320EE29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2400" b="1" dirty="0" smtClean="0"/>
            <a:t>NPV</a:t>
          </a:r>
          <a:endParaRPr lang="en-IN" sz="2400" b="1" dirty="0"/>
        </a:p>
      </dgm:t>
    </dgm:pt>
    <dgm:pt modelId="{297FA91B-FF92-46A0-974E-241243D7DA74}" type="parTrans" cxnId="{ED095160-4D60-43C4-8FC4-83BB2447C04F}">
      <dgm:prSet/>
      <dgm:spPr/>
      <dgm:t>
        <a:bodyPr/>
        <a:lstStyle/>
        <a:p>
          <a:endParaRPr lang="en-IN"/>
        </a:p>
      </dgm:t>
    </dgm:pt>
    <dgm:pt modelId="{369ABADE-D55F-46DB-87F2-5A40D6F213C0}" type="sibTrans" cxnId="{ED095160-4D60-43C4-8FC4-83BB2447C04F}">
      <dgm:prSet/>
      <dgm:spPr/>
      <dgm:t>
        <a:bodyPr/>
        <a:lstStyle/>
        <a:p>
          <a:endParaRPr lang="en-IN" dirty="0"/>
        </a:p>
      </dgm:t>
    </dgm:pt>
    <dgm:pt modelId="{5B736875-2A77-4917-986A-A7FAD6DF311B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2400" b="1" dirty="0" smtClean="0"/>
            <a:t>UCP</a:t>
          </a:r>
          <a:endParaRPr lang="en-IN" sz="2400" b="1" dirty="0"/>
        </a:p>
      </dgm:t>
    </dgm:pt>
    <dgm:pt modelId="{605CDB20-C335-485D-9041-8FF84305E6D2}" type="parTrans" cxnId="{56B9E08F-BCE2-45AB-9F0F-675F1331F092}">
      <dgm:prSet/>
      <dgm:spPr/>
      <dgm:t>
        <a:bodyPr/>
        <a:lstStyle/>
        <a:p>
          <a:endParaRPr lang="en-IN"/>
        </a:p>
      </dgm:t>
    </dgm:pt>
    <dgm:pt modelId="{2570FA2E-13AE-40CA-B622-E9F64AB037C4}" type="sibTrans" cxnId="{56B9E08F-BCE2-45AB-9F0F-675F1331F092}">
      <dgm:prSet/>
      <dgm:spPr/>
      <dgm:t>
        <a:bodyPr/>
        <a:lstStyle/>
        <a:p>
          <a:endParaRPr lang="en-IN" dirty="0"/>
        </a:p>
      </dgm:t>
    </dgm:pt>
    <dgm:pt modelId="{7BA453B5-9DF5-4CD6-9F2F-28221533B042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2400" b="1" dirty="0" smtClean="0"/>
            <a:t>BCR</a:t>
          </a:r>
          <a:endParaRPr lang="en-IN" sz="2400" b="1" dirty="0"/>
        </a:p>
      </dgm:t>
    </dgm:pt>
    <dgm:pt modelId="{44666B70-B6D0-447E-929C-4D7F5297A751}" type="parTrans" cxnId="{8F9EC24D-A7DD-49D3-9BD5-C5F7784E1132}">
      <dgm:prSet/>
      <dgm:spPr/>
      <dgm:t>
        <a:bodyPr/>
        <a:lstStyle/>
        <a:p>
          <a:endParaRPr lang="en-IN"/>
        </a:p>
      </dgm:t>
    </dgm:pt>
    <dgm:pt modelId="{1F292A8B-53BE-4DAC-B550-EA9FB4D6F173}" type="sibTrans" cxnId="{8F9EC24D-A7DD-49D3-9BD5-C5F7784E1132}">
      <dgm:prSet/>
      <dgm:spPr/>
      <dgm:t>
        <a:bodyPr/>
        <a:lstStyle/>
        <a:p>
          <a:endParaRPr lang="en-IN" dirty="0"/>
        </a:p>
      </dgm:t>
    </dgm:pt>
    <dgm:pt modelId="{84D7A567-39C6-4454-98CD-943B2EBB7756}">
      <dgm:prSet/>
      <dgm:spPr>
        <a:solidFill>
          <a:srgbClr val="002060"/>
        </a:solidFill>
      </dgm:spPr>
      <dgm:t>
        <a:bodyPr/>
        <a:lstStyle/>
        <a:p>
          <a:r>
            <a:rPr lang="en-US" b="1" dirty="0" smtClean="0"/>
            <a:t>Payback Period</a:t>
          </a:r>
          <a:endParaRPr lang="en-IN" b="1" dirty="0"/>
        </a:p>
      </dgm:t>
    </dgm:pt>
    <dgm:pt modelId="{5183DA06-60D4-4017-83DD-E807DAFDF182}" type="parTrans" cxnId="{ED1474B4-F6D2-4B2E-8E1D-C3C46B02BE54}">
      <dgm:prSet/>
      <dgm:spPr/>
      <dgm:t>
        <a:bodyPr/>
        <a:lstStyle/>
        <a:p>
          <a:endParaRPr lang="en-IN"/>
        </a:p>
      </dgm:t>
    </dgm:pt>
    <dgm:pt modelId="{82E6019A-B659-4F30-A429-90039274D85E}" type="sibTrans" cxnId="{ED1474B4-F6D2-4B2E-8E1D-C3C46B02BE54}">
      <dgm:prSet/>
      <dgm:spPr/>
      <dgm:t>
        <a:bodyPr/>
        <a:lstStyle/>
        <a:p>
          <a:endParaRPr lang="en-IN" dirty="0"/>
        </a:p>
      </dgm:t>
    </dgm:pt>
    <dgm:pt modelId="{DAF39A33-ECF2-4B65-BC09-108F67CB4DDD}" type="pres">
      <dgm:prSet presAssocID="{1D75E81D-6ECE-4C83-870D-ABB6B9DED26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39CF53A5-D4A0-4EE5-A5EF-2AAF192CED8A}" type="pres">
      <dgm:prSet presAssocID="{2F360C71-05CF-4E57-82D0-538C29F02F40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0A3AD79-15FB-44A8-8FBC-66ACBA194324}" type="pres">
      <dgm:prSet presAssocID="{2F360C71-05CF-4E57-82D0-538C29F02F40}" presName="spNode" presStyleCnt="0"/>
      <dgm:spPr/>
    </dgm:pt>
    <dgm:pt modelId="{39A08F55-4582-4D85-9C1A-68FEB683859D}" type="pres">
      <dgm:prSet presAssocID="{3743B761-837A-4B44-BFC1-186EDBDFF2D3}" presName="sibTrans" presStyleLbl="sibTrans1D1" presStyleIdx="0" presStyleCnt="6"/>
      <dgm:spPr/>
      <dgm:t>
        <a:bodyPr/>
        <a:lstStyle/>
        <a:p>
          <a:endParaRPr lang="en-IN"/>
        </a:p>
      </dgm:t>
    </dgm:pt>
    <dgm:pt modelId="{76473BC9-C688-4A53-B61D-0843148B309E}" type="pres">
      <dgm:prSet presAssocID="{7194E59E-D08F-4C09-AD9C-1BF53361A4CD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EABBE31-682C-4103-A006-BA40D2279DF0}" type="pres">
      <dgm:prSet presAssocID="{7194E59E-D08F-4C09-AD9C-1BF53361A4CD}" presName="spNode" presStyleCnt="0"/>
      <dgm:spPr/>
    </dgm:pt>
    <dgm:pt modelId="{BEF25691-CC26-442D-807C-C46C2845DCDB}" type="pres">
      <dgm:prSet presAssocID="{11BF6325-F574-4A69-9498-012BA82B79B8}" presName="sibTrans" presStyleLbl="sibTrans1D1" presStyleIdx="1" presStyleCnt="6"/>
      <dgm:spPr/>
      <dgm:t>
        <a:bodyPr/>
        <a:lstStyle/>
        <a:p>
          <a:endParaRPr lang="en-IN"/>
        </a:p>
      </dgm:t>
    </dgm:pt>
    <dgm:pt modelId="{9B8F8705-9E34-425E-BEB6-0D57EBB2EA54}" type="pres">
      <dgm:prSet presAssocID="{8E2807AA-67AE-4FD3-90E7-543EE320EE29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09B8319-D981-44B3-8793-A7CC13A582E1}" type="pres">
      <dgm:prSet presAssocID="{8E2807AA-67AE-4FD3-90E7-543EE320EE29}" presName="spNode" presStyleCnt="0"/>
      <dgm:spPr/>
    </dgm:pt>
    <dgm:pt modelId="{11222AB0-B18D-4B5D-B080-129DF0706878}" type="pres">
      <dgm:prSet presAssocID="{369ABADE-D55F-46DB-87F2-5A40D6F213C0}" presName="sibTrans" presStyleLbl="sibTrans1D1" presStyleIdx="2" presStyleCnt="6"/>
      <dgm:spPr/>
      <dgm:t>
        <a:bodyPr/>
        <a:lstStyle/>
        <a:p>
          <a:endParaRPr lang="en-IN"/>
        </a:p>
      </dgm:t>
    </dgm:pt>
    <dgm:pt modelId="{D9376BA6-ABA4-4281-A251-9DF752186BE2}" type="pres">
      <dgm:prSet presAssocID="{5B736875-2A77-4917-986A-A7FAD6DF311B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0B7FD7A-F0F5-407E-88E6-5ADC69958D43}" type="pres">
      <dgm:prSet presAssocID="{5B736875-2A77-4917-986A-A7FAD6DF311B}" presName="spNode" presStyleCnt="0"/>
      <dgm:spPr/>
    </dgm:pt>
    <dgm:pt modelId="{D6DF6383-60D9-42E0-B43C-218CF4C63FA7}" type="pres">
      <dgm:prSet presAssocID="{2570FA2E-13AE-40CA-B622-E9F64AB037C4}" presName="sibTrans" presStyleLbl="sibTrans1D1" presStyleIdx="3" presStyleCnt="6"/>
      <dgm:spPr/>
      <dgm:t>
        <a:bodyPr/>
        <a:lstStyle/>
        <a:p>
          <a:endParaRPr lang="en-IN"/>
        </a:p>
      </dgm:t>
    </dgm:pt>
    <dgm:pt modelId="{FF506357-7729-4D2B-AEFD-A0622490E46E}" type="pres">
      <dgm:prSet presAssocID="{7BA453B5-9DF5-4CD6-9F2F-28221533B042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E686639-F8DE-408B-8F75-D087CC537784}" type="pres">
      <dgm:prSet presAssocID="{7BA453B5-9DF5-4CD6-9F2F-28221533B042}" presName="spNode" presStyleCnt="0"/>
      <dgm:spPr/>
    </dgm:pt>
    <dgm:pt modelId="{6A90D00C-BAA2-46EC-86A5-721BFCB0CC58}" type="pres">
      <dgm:prSet presAssocID="{1F292A8B-53BE-4DAC-B550-EA9FB4D6F173}" presName="sibTrans" presStyleLbl="sibTrans1D1" presStyleIdx="4" presStyleCnt="6"/>
      <dgm:spPr/>
      <dgm:t>
        <a:bodyPr/>
        <a:lstStyle/>
        <a:p>
          <a:endParaRPr lang="en-IN"/>
        </a:p>
      </dgm:t>
    </dgm:pt>
    <dgm:pt modelId="{914E3F2C-2638-4172-AFA7-5EC8EBCF4513}" type="pres">
      <dgm:prSet presAssocID="{84D7A567-39C6-4454-98CD-943B2EBB7756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606ADB2-51B5-4578-86DA-612B66878F29}" type="pres">
      <dgm:prSet presAssocID="{84D7A567-39C6-4454-98CD-943B2EBB7756}" presName="spNode" presStyleCnt="0"/>
      <dgm:spPr/>
    </dgm:pt>
    <dgm:pt modelId="{3689E5BE-0E41-4608-8F40-E8CFF6470B99}" type="pres">
      <dgm:prSet presAssocID="{82E6019A-B659-4F30-A429-90039274D85E}" presName="sibTrans" presStyleLbl="sibTrans1D1" presStyleIdx="5" presStyleCnt="6"/>
      <dgm:spPr/>
      <dgm:t>
        <a:bodyPr/>
        <a:lstStyle/>
        <a:p>
          <a:endParaRPr lang="en-IN"/>
        </a:p>
      </dgm:t>
    </dgm:pt>
  </dgm:ptLst>
  <dgm:cxnLst>
    <dgm:cxn modelId="{A045BCB0-E2FD-419D-9C8F-0E55765142E1}" type="presOf" srcId="{82E6019A-B659-4F30-A429-90039274D85E}" destId="{3689E5BE-0E41-4608-8F40-E8CFF6470B99}" srcOrd="0" destOrd="0" presId="urn:microsoft.com/office/officeart/2005/8/layout/cycle6"/>
    <dgm:cxn modelId="{572881EC-6F85-4F9F-8D07-663E8BD8ED71}" type="presOf" srcId="{1D75E81D-6ECE-4C83-870D-ABB6B9DED26A}" destId="{DAF39A33-ECF2-4B65-BC09-108F67CB4DDD}" srcOrd="0" destOrd="0" presId="urn:microsoft.com/office/officeart/2005/8/layout/cycle6"/>
    <dgm:cxn modelId="{10BD3B0A-A036-4DA9-B9A8-42FF3C5BBFD3}" type="presOf" srcId="{369ABADE-D55F-46DB-87F2-5A40D6F213C0}" destId="{11222AB0-B18D-4B5D-B080-129DF0706878}" srcOrd="0" destOrd="0" presId="urn:microsoft.com/office/officeart/2005/8/layout/cycle6"/>
    <dgm:cxn modelId="{56B9E08F-BCE2-45AB-9F0F-675F1331F092}" srcId="{1D75E81D-6ECE-4C83-870D-ABB6B9DED26A}" destId="{5B736875-2A77-4917-986A-A7FAD6DF311B}" srcOrd="3" destOrd="0" parTransId="{605CDB20-C335-485D-9041-8FF84305E6D2}" sibTransId="{2570FA2E-13AE-40CA-B622-E9F64AB037C4}"/>
    <dgm:cxn modelId="{C8530C5F-8A16-4824-A21D-96CC93E9E5FD}" srcId="{1D75E81D-6ECE-4C83-870D-ABB6B9DED26A}" destId="{7194E59E-D08F-4C09-AD9C-1BF53361A4CD}" srcOrd="1" destOrd="0" parTransId="{1E72311E-FA19-4C72-9B94-62E9F7617B5F}" sibTransId="{11BF6325-F574-4A69-9498-012BA82B79B8}"/>
    <dgm:cxn modelId="{ED095160-4D60-43C4-8FC4-83BB2447C04F}" srcId="{1D75E81D-6ECE-4C83-870D-ABB6B9DED26A}" destId="{8E2807AA-67AE-4FD3-90E7-543EE320EE29}" srcOrd="2" destOrd="0" parTransId="{297FA91B-FF92-46A0-974E-241243D7DA74}" sibTransId="{369ABADE-D55F-46DB-87F2-5A40D6F213C0}"/>
    <dgm:cxn modelId="{E377A5DC-A164-49E3-A117-BB1C64EB877F}" srcId="{1D75E81D-6ECE-4C83-870D-ABB6B9DED26A}" destId="{2F360C71-05CF-4E57-82D0-538C29F02F40}" srcOrd="0" destOrd="0" parTransId="{C932F149-5930-4AE4-B48F-DBB672613BC4}" sibTransId="{3743B761-837A-4B44-BFC1-186EDBDFF2D3}"/>
    <dgm:cxn modelId="{5DC69C3F-5E69-4C2C-9B81-954DEAA97875}" type="presOf" srcId="{84D7A567-39C6-4454-98CD-943B2EBB7756}" destId="{914E3F2C-2638-4172-AFA7-5EC8EBCF4513}" srcOrd="0" destOrd="0" presId="urn:microsoft.com/office/officeart/2005/8/layout/cycle6"/>
    <dgm:cxn modelId="{5E42824A-C27E-4ED4-91FB-61C4406764BB}" type="presOf" srcId="{11BF6325-F574-4A69-9498-012BA82B79B8}" destId="{BEF25691-CC26-442D-807C-C46C2845DCDB}" srcOrd="0" destOrd="0" presId="urn:microsoft.com/office/officeart/2005/8/layout/cycle6"/>
    <dgm:cxn modelId="{E7FA2853-12AE-4CF0-941E-06A7CB911E2A}" type="presOf" srcId="{7194E59E-D08F-4C09-AD9C-1BF53361A4CD}" destId="{76473BC9-C688-4A53-B61D-0843148B309E}" srcOrd="0" destOrd="0" presId="urn:microsoft.com/office/officeart/2005/8/layout/cycle6"/>
    <dgm:cxn modelId="{879C9F3D-4A04-4193-8E07-BF88E7473D23}" type="presOf" srcId="{8E2807AA-67AE-4FD3-90E7-543EE320EE29}" destId="{9B8F8705-9E34-425E-BEB6-0D57EBB2EA54}" srcOrd="0" destOrd="0" presId="urn:microsoft.com/office/officeart/2005/8/layout/cycle6"/>
    <dgm:cxn modelId="{2E177DF7-1C76-456D-9AB2-52EB6EE2E178}" type="presOf" srcId="{3743B761-837A-4B44-BFC1-186EDBDFF2D3}" destId="{39A08F55-4582-4D85-9C1A-68FEB683859D}" srcOrd="0" destOrd="0" presId="urn:microsoft.com/office/officeart/2005/8/layout/cycle6"/>
    <dgm:cxn modelId="{ED1474B4-F6D2-4B2E-8E1D-C3C46B02BE54}" srcId="{1D75E81D-6ECE-4C83-870D-ABB6B9DED26A}" destId="{84D7A567-39C6-4454-98CD-943B2EBB7756}" srcOrd="5" destOrd="0" parTransId="{5183DA06-60D4-4017-83DD-E807DAFDF182}" sibTransId="{82E6019A-B659-4F30-A429-90039274D85E}"/>
    <dgm:cxn modelId="{912FAB8A-B14F-4C0F-842F-40C10D356D74}" type="presOf" srcId="{7BA453B5-9DF5-4CD6-9F2F-28221533B042}" destId="{FF506357-7729-4D2B-AEFD-A0622490E46E}" srcOrd="0" destOrd="0" presId="urn:microsoft.com/office/officeart/2005/8/layout/cycle6"/>
    <dgm:cxn modelId="{8F9EC24D-A7DD-49D3-9BD5-C5F7784E1132}" srcId="{1D75E81D-6ECE-4C83-870D-ABB6B9DED26A}" destId="{7BA453B5-9DF5-4CD6-9F2F-28221533B042}" srcOrd="4" destOrd="0" parTransId="{44666B70-B6D0-447E-929C-4D7F5297A751}" sibTransId="{1F292A8B-53BE-4DAC-B550-EA9FB4D6F173}"/>
    <dgm:cxn modelId="{612B261F-6AE7-4EDE-9853-8FDBE9850DCE}" type="presOf" srcId="{5B736875-2A77-4917-986A-A7FAD6DF311B}" destId="{D9376BA6-ABA4-4281-A251-9DF752186BE2}" srcOrd="0" destOrd="0" presId="urn:microsoft.com/office/officeart/2005/8/layout/cycle6"/>
    <dgm:cxn modelId="{3045BB86-9362-4B3E-825F-48E756A8215A}" type="presOf" srcId="{1F292A8B-53BE-4DAC-B550-EA9FB4D6F173}" destId="{6A90D00C-BAA2-46EC-86A5-721BFCB0CC58}" srcOrd="0" destOrd="0" presId="urn:microsoft.com/office/officeart/2005/8/layout/cycle6"/>
    <dgm:cxn modelId="{21AE75B9-451E-4D60-B11B-09A2FE9A3D8E}" type="presOf" srcId="{2F360C71-05CF-4E57-82D0-538C29F02F40}" destId="{39CF53A5-D4A0-4EE5-A5EF-2AAF192CED8A}" srcOrd="0" destOrd="0" presId="urn:microsoft.com/office/officeart/2005/8/layout/cycle6"/>
    <dgm:cxn modelId="{CF125725-F7B5-4E34-8103-BC934CCA9001}" type="presOf" srcId="{2570FA2E-13AE-40CA-B622-E9F64AB037C4}" destId="{D6DF6383-60D9-42E0-B43C-218CF4C63FA7}" srcOrd="0" destOrd="0" presId="urn:microsoft.com/office/officeart/2005/8/layout/cycle6"/>
    <dgm:cxn modelId="{8C1A0FCD-CC87-42B0-9597-CF660E880633}" type="presParOf" srcId="{DAF39A33-ECF2-4B65-BC09-108F67CB4DDD}" destId="{39CF53A5-D4A0-4EE5-A5EF-2AAF192CED8A}" srcOrd="0" destOrd="0" presId="urn:microsoft.com/office/officeart/2005/8/layout/cycle6"/>
    <dgm:cxn modelId="{A839A855-9460-4C39-AF5A-2A5FF4E09DBF}" type="presParOf" srcId="{DAF39A33-ECF2-4B65-BC09-108F67CB4DDD}" destId="{20A3AD79-15FB-44A8-8FBC-66ACBA194324}" srcOrd="1" destOrd="0" presId="urn:microsoft.com/office/officeart/2005/8/layout/cycle6"/>
    <dgm:cxn modelId="{24D7960F-537B-4D23-9922-5FE403BF1A49}" type="presParOf" srcId="{DAF39A33-ECF2-4B65-BC09-108F67CB4DDD}" destId="{39A08F55-4582-4D85-9C1A-68FEB683859D}" srcOrd="2" destOrd="0" presId="urn:microsoft.com/office/officeart/2005/8/layout/cycle6"/>
    <dgm:cxn modelId="{D7A39DAC-6DDF-44AD-AE69-523DB429E1CD}" type="presParOf" srcId="{DAF39A33-ECF2-4B65-BC09-108F67CB4DDD}" destId="{76473BC9-C688-4A53-B61D-0843148B309E}" srcOrd="3" destOrd="0" presId="urn:microsoft.com/office/officeart/2005/8/layout/cycle6"/>
    <dgm:cxn modelId="{194A3F48-9E36-4678-8EC9-F390676A49C2}" type="presParOf" srcId="{DAF39A33-ECF2-4B65-BC09-108F67CB4DDD}" destId="{7EABBE31-682C-4103-A006-BA40D2279DF0}" srcOrd="4" destOrd="0" presId="urn:microsoft.com/office/officeart/2005/8/layout/cycle6"/>
    <dgm:cxn modelId="{D0A3FF70-A155-4019-9035-54913916C1E7}" type="presParOf" srcId="{DAF39A33-ECF2-4B65-BC09-108F67CB4DDD}" destId="{BEF25691-CC26-442D-807C-C46C2845DCDB}" srcOrd="5" destOrd="0" presId="urn:microsoft.com/office/officeart/2005/8/layout/cycle6"/>
    <dgm:cxn modelId="{EC3F5001-3260-49BD-A409-8F89CF414E18}" type="presParOf" srcId="{DAF39A33-ECF2-4B65-BC09-108F67CB4DDD}" destId="{9B8F8705-9E34-425E-BEB6-0D57EBB2EA54}" srcOrd="6" destOrd="0" presId="urn:microsoft.com/office/officeart/2005/8/layout/cycle6"/>
    <dgm:cxn modelId="{02B49A99-11A5-4D23-A057-216B656D43E9}" type="presParOf" srcId="{DAF39A33-ECF2-4B65-BC09-108F67CB4DDD}" destId="{A09B8319-D981-44B3-8793-A7CC13A582E1}" srcOrd="7" destOrd="0" presId="urn:microsoft.com/office/officeart/2005/8/layout/cycle6"/>
    <dgm:cxn modelId="{0951847A-9245-4E75-B9F4-04635A78A8B5}" type="presParOf" srcId="{DAF39A33-ECF2-4B65-BC09-108F67CB4DDD}" destId="{11222AB0-B18D-4B5D-B080-129DF0706878}" srcOrd="8" destOrd="0" presId="urn:microsoft.com/office/officeart/2005/8/layout/cycle6"/>
    <dgm:cxn modelId="{DE8E70BB-97D8-41F9-85C4-065BB59F9650}" type="presParOf" srcId="{DAF39A33-ECF2-4B65-BC09-108F67CB4DDD}" destId="{D9376BA6-ABA4-4281-A251-9DF752186BE2}" srcOrd="9" destOrd="0" presId="urn:microsoft.com/office/officeart/2005/8/layout/cycle6"/>
    <dgm:cxn modelId="{9D9C3557-7C84-40B2-8732-AC914A432BCA}" type="presParOf" srcId="{DAF39A33-ECF2-4B65-BC09-108F67CB4DDD}" destId="{30B7FD7A-F0F5-407E-88E6-5ADC69958D43}" srcOrd="10" destOrd="0" presId="urn:microsoft.com/office/officeart/2005/8/layout/cycle6"/>
    <dgm:cxn modelId="{00781F3B-0B6D-4D99-AE70-28CC0138335D}" type="presParOf" srcId="{DAF39A33-ECF2-4B65-BC09-108F67CB4DDD}" destId="{D6DF6383-60D9-42E0-B43C-218CF4C63FA7}" srcOrd="11" destOrd="0" presId="urn:microsoft.com/office/officeart/2005/8/layout/cycle6"/>
    <dgm:cxn modelId="{9D42E8C4-69CD-4EBD-884A-8D2D05BDA142}" type="presParOf" srcId="{DAF39A33-ECF2-4B65-BC09-108F67CB4DDD}" destId="{FF506357-7729-4D2B-AEFD-A0622490E46E}" srcOrd="12" destOrd="0" presId="urn:microsoft.com/office/officeart/2005/8/layout/cycle6"/>
    <dgm:cxn modelId="{F301EEC9-6D9E-4057-914D-E9D7C7C447D4}" type="presParOf" srcId="{DAF39A33-ECF2-4B65-BC09-108F67CB4DDD}" destId="{0E686639-F8DE-408B-8F75-D087CC537784}" srcOrd="13" destOrd="0" presId="urn:microsoft.com/office/officeart/2005/8/layout/cycle6"/>
    <dgm:cxn modelId="{91A16955-C8DF-45F1-BD38-A8D966814250}" type="presParOf" srcId="{DAF39A33-ECF2-4B65-BC09-108F67CB4DDD}" destId="{6A90D00C-BAA2-46EC-86A5-721BFCB0CC58}" srcOrd="14" destOrd="0" presId="urn:microsoft.com/office/officeart/2005/8/layout/cycle6"/>
    <dgm:cxn modelId="{7D9F88BB-CAE9-4CDB-85A7-6B8710A54C45}" type="presParOf" srcId="{DAF39A33-ECF2-4B65-BC09-108F67CB4DDD}" destId="{914E3F2C-2638-4172-AFA7-5EC8EBCF4513}" srcOrd="15" destOrd="0" presId="urn:microsoft.com/office/officeart/2005/8/layout/cycle6"/>
    <dgm:cxn modelId="{837B5998-E434-4CBD-AB00-BAB9D19E2335}" type="presParOf" srcId="{DAF39A33-ECF2-4B65-BC09-108F67CB4DDD}" destId="{1606ADB2-51B5-4578-86DA-612B66878F29}" srcOrd="16" destOrd="0" presId="urn:microsoft.com/office/officeart/2005/8/layout/cycle6"/>
    <dgm:cxn modelId="{BA50BDF0-BB58-4133-AAC2-9FFCFF4C1339}" type="presParOf" srcId="{DAF39A33-ECF2-4B65-BC09-108F67CB4DDD}" destId="{3689E5BE-0E41-4608-8F40-E8CFF6470B99}" srcOrd="17" destOrd="0" presId="urn:microsoft.com/office/officeart/2005/8/layout/cycle6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82F414-AA48-40F9-9957-948A8541D37B}">
      <dsp:nvSpPr>
        <dsp:cNvPr id="0" name=""/>
        <dsp:cNvSpPr/>
      </dsp:nvSpPr>
      <dsp:spPr>
        <a:xfrm>
          <a:off x="3017519" y="0"/>
          <a:ext cx="4526280" cy="1428749"/>
        </a:xfrm>
        <a:prstGeom prst="rightArrow">
          <a:avLst>
            <a:gd name="adj1" fmla="val 75000"/>
            <a:gd name="adj2" fmla="val 50000"/>
          </a:avLst>
        </a:prstGeom>
        <a:solidFill>
          <a:srgbClr val="FFFDD9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>
              <a:solidFill>
                <a:schemeClr val="tx2">
                  <a:lumMod val="25000"/>
                </a:schemeClr>
              </a:solidFill>
            </a:rPr>
            <a:t>Project Appraisal &amp; </a:t>
          </a:r>
          <a:r>
            <a:rPr lang="en-US" sz="2600" kern="1200" dirty="0" smtClean="0"/>
            <a:t>Management</a:t>
          </a:r>
          <a:r>
            <a:rPr lang="en-US" sz="2600" kern="1200" dirty="0" smtClean="0">
              <a:solidFill>
                <a:schemeClr val="tx2">
                  <a:lumMod val="25000"/>
                </a:schemeClr>
              </a:solidFill>
            </a:rPr>
            <a:t> Division</a:t>
          </a:r>
          <a:endParaRPr lang="en-IN" sz="2600" kern="1200" dirty="0">
            <a:solidFill>
              <a:schemeClr val="tx2">
                <a:lumMod val="25000"/>
              </a:schemeClr>
            </a:solidFill>
          </a:endParaRPr>
        </a:p>
      </dsp:txBody>
      <dsp:txXfrm>
        <a:off x="3017519" y="178594"/>
        <a:ext cx="3990499" cy="1071561"/>
      </dsp:txXfrm>
    </dsp:sp>
    <dsp:sp modelId="{0B680D3E-A75F-402F-96E4-6975023F9BEC}">
      <dsp:nvSpPr>
        <dsp:cNvPr id="0" name=""/>
        <dsp:cNvSpPr/>
      </dsp:nvSpPr>
      <dsp:spPr>
        <a:xfrm>
          <a:off x="0" y="0"/>
          <a:ext cx="3017520" cy="1428749"/>
        </a:xfrm>
        <a:prstGeom prst="roundRect">
          <a:avLst/>
        </a:prstGeom>
        <a:solidFill>
          <a:schemeClr val="accent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Planning Commission</a:t>
          </a:r>
          <a:endParaRPr lang="en-IN" sz="2800" kern="1200" dirty="0"/>
        </a:p>
      </dsp:txBody>
      <dsp:txXfrm>
        <a:off x="69746" y="69746"/>
        <a:ext cx="2878028" cy="1289257"/>
      </dsp:txXfrm>
    </dsp:sp>
    <dsp:sp modelId="{9A6F2D7C-EEC1-4B7D-9B60-83EE315CAF66}">
      <dsp:nvSpPr>
        <dsp:cNvPr id="0" name=""/>
        <dsp:cNvSpPr/>
      </dsp:nvSpPr>
      <dsp:spPr>
        <a:xfrm>
          <a:off x="2971804" y="1600200"/>
          <a:ext cx="4526280" cy="1428749"/>
        </a:xfrm>
        <a:prstGeom prst="rightArrow">
          <a:avLst>
            <a:gd name="adj1" fmla="val 75000"/>
            <a:gd name="adj2" fmla="val 50000"/>
          </a:avLst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IN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>
              <a:solidFill>
                <a:schemeClr val="tx2">
                  <a:lumMod val="25000"/>
                </a:schemeClr>
              </a:solidFill>
            </a:rPr>
            <a:t>Plan Finance (II)</a:t>
          </a:r>
          <a:endParaRPr lang="en-IN" sz="2600" kern="1200" dirty="0">
            <a:solidFill>
              <a:schemeClr val="tx2">
                <a:lumMod val="25000"/>
              </a:schemeClr>
            </a:solidFill>
          </a:endParaRPr>
        </a:p>
      </dsp:txBody>
      <dsp:txXfrm>
        <a:off x="2971804" y="1778794"/>
        <a:ext cx="3990499" cy="1071561"/>
      </dsp:txXfrm>
    </dsp:sp>
    <dsp:sp modelId="{D8C88ADC-5EB4-4926-8BEE-593DB1BD89C2}">
      <dsp:nvSpPr>
        <dsp:cNvPr id="0" name=""/>
        <dsp:cNvSpPr/>
      </dsp:nvSpPr>
      <dsp:spPr>
        <a:xfrm>
          <a:off x="0" y="1571625"/>
          <a:ext cx="3017520" cy="1428749"/>
        </a:xfrm>
        <a:prstGeom prst="roundRect">
          <a:avLst/>
        </a:prstGeom>
        <a:solidFill>
          <a:schemeClr val="accent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Department of Expenditure</a:t>
          </a:r>
          <a:endParaRPr lang="en-IN" sz="2800" kern="1200" dirty="0"/>
        </a:p>
      </dsp:txBody>
      <dsp:txXfrm>
        <a:off x="69746" y="1641371"/>
        <a:ext cx="2878028" cy="1289257"/>
      </dsp:txXfrm>
    </dsp:sp>
    <dsp:sp modelId="{9206733C-1AB1-436E-8E5F-F42C9F24753F}">
      <dsp:nvSpPr>
        <dsp:cNvPr id="0" name=""/>
        <dsp:cNvSpPr/>
      </dsp:nvSpPr>
      <dsp:spPr>
        <a:xfrm>
          <a:off x="3017519" y="3143250"/>
          <a:ext cx="4526280" cy="1428749"/>
        </a:xfrm>
        <a:prstGeom prst="rightArrow">
          <a:avLst>
            <a:gd name="adj1" fmla="val 75000"/>
            <a:gd name="adj2" fmla="val 50000"/>
          </a:avLst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/>
            <a:t>Environment Impact Assessment (EIA)Division</a:t>
          </a:r>
          <a:endParaRPr lang="en-IN" sz="2600" kern="1200" dirty="0"/>
        </a:p>
      </dsp:txBody>
      <dsp:txXfrm>
        <a:off x="3017519" y="3321844"/>
        <a:ext cx="3990499" cy="1071561"/>
      </dsp:txXfrm>
    </dsp:sp>
    <dsp:sp modelId="{D81ACF33-F445-4052-90D1-BC6656701F40}">
      <dsp:nvSpPr>
        <dsp:cNvPr id="0" name=""/>
        <dsp:cNvSpPr/>
      </dsp:nvSpPr>
      <dsp:spPr>
        <a:xfrm>
          <a:off x="0" y="3143250"/>
          <a:ext cx="3017520" cy="1428749"/>
        </a:xfrm>
        <a:prstGeom prst="roundRect">
          <a:avLst/>
        </a:prstGeom>
        <a:solidFill>
          <a:schemeClr val="accent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Ministry of Environment &amp; Forests</a:t>
          </a:r>
          <a:endParaRPr lang="en-IN" sz="2800" kern="1200" dirty="0"/>
        </a:p>
      </dsp:txBody>
      <dsp:txXfrm>
        <a:off x="69746" y="3212996"/>
        <a:ext cx="2878028" cy="12892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024ECE-F243-4BC6-A4F5-10202114BADD}">
      <dsp:nvSpPr>
        <dsp:cNvPr id="0" name=""/>
        <dsp:cNvSpPr/>
      </dsp:nvSpPr>
      <dsp:spPr>
        <a:xfrm>
          <a:off x="0" y="4578791"/>
          <a:ext cx="7543800" cy="501054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accent1">
                  <a:lumMod val="50000"/>
                </a:schemeClr>
              </a:solidFill>
            </a:rPr>
            <a:t>Approval by CCEA/Cabinet</a:t>
          </a:r>
          <a:endParaRPr lang="en-IN" sz="20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0" y="4578791"/>
        <a:ext cx="7543800" cy="501054"/>
      </dsp:txXfrm>
    </dsp:sp>
    <dsp:sp modelId="{C5CFD8C2-5C4C-4A22-96CE-4EBE81C217FB}">
      <dsp:nvSpPr>
        <dsp:cNvPr id="0" name=""/>
        <dsp:cNvSpPr/>
      </dsp:nvSpPr>
      <dsp:spPr>
        <a:xfrm rot="10800000">
          <a:off x="0" y="3815685"/>
          <a:ext cx="7543800" cy="770622"/>
        </a:xfrm>
        <a:prstGeom prst="upArrowCallou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accent1">
                  <a:lumMod val="50000"/>
                </a:schemeClr>
              </a:solidFill>
            </a:rPr>
            <a:t>Full PC Approval for new CSS</a:t>
          </a:r>
          <a:endParaRPr lang="en-IN" sz="2000" kern="1200" dirty="0">
            <a:solidFill>
              <a:schemeClr val="accent1">
                <a:lumMod val="50000"/>
              </a:schemeClr>
            </a:solidFill>
          </a:endParaRPr>
        </a:p>
      </dsp:txBody>
      <dsp:txXfrm rot="10800000">
        <a:off x="0" y="3815685"/>
        <a:ext cx="7543800" cy="500727"/>
      </dsp:txXfrm>
    </dsp:sp>
    <dsp:sp modelId="{7F28B1C1-E34E-4F10-AF60-760C72CB8793}">
      <dsp:nvSpPr>
        <dsp:cNvPr id="0" name=""/>
        <dsp:cNvSpPr/>
      </dsp:nvSpPr>
      <dsp:spPr>
        <a:xfrm rot="10800000">
          <a:off x="0" y="3052578"/>
          <a:ext cx="7543800" cy="770622"/>
        </a:xfrm>
        <a:prstGeom prst="upArrowCallou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accent1">
                  <a:lumMod val="50000"/>
                </a:schemeClr>
              </a:solidFill>
            </a:rPr>
            <a:t>Recommendation by EFC/PIB</a:t>
          </a:r>
          <a:endParaRPr lang="en-IN" sz="2000" kern="1200" dirty="0">
            <a:solidFill>
              <a:schemeClr val="accent1">
                <a:lumMod val="50000"/>
              </a:schemeClr>
            </a:solidFill>
          </a:endParaRPr>
        </a:p>
      </dsp:txBody>
      <dsp:txXfrm rot="10800000">
        <a:off x="0" y="3052578"/>
        <a:ext cx="7543800" cy="500727"/>
      </dsp:txXfrm>
    </dsp:sp>
    <dsp:sp modelId="{DD6596D8-1FA4-447B-9EED-A63C7CD80F24}">
      <dsp:nvSpPr>
        <dsp:cNvPr id="0" name=""/>
        <dsp:cNvSpPr/>
      </dsp:nvSpPr>
      <dsp:spPr>
        <a:xfrm rot="10800000">
          <a:off x="0" y="2289472"/>
          <a:ext cx="7543800" cy="770622"/>
        </a:xfrm>
        <a:prstGeom prst="upArrowCallou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accent1">
                  <a:lumMod val="50000"/>
                </a:schemeClr>
              </a:solidFill>
            </a:rPr>
            <a:t>Appraisal by PAMD (PC)</a:t>
          </a:r>
          <a:endParaRPr lang="en-IN" sz="2000" kern="1200" dirty="0">
            <a:solidFill>
              <a:schemeClr val="accent1">
                <a:lumMod val="50000"/>
              </a:schemeClr>
            </a:solidFill>
          </a:endParaRPr>
        </a:p>
      </dsp:txBody>
      <dsp:txXfrm rot="10800000">
        <a:off x="0" y="2289472"/>
        <a:ext cx="7543800" cy="500727"/>
      </dsp:txXfrm>
    </dsp:sp>
    <dsp:sp modelId="{97660E43-BF6B-4CAC-B81F-50333EB98308}">
      <dsp:nvSpPr>
        <dsp:cNvPr id="0" name=""/>
        <dsp:cNvSpPr/>
      </dsp:nvSpPr>
      <dsp:spPr>
        <a:xfrm rot="10800000">
          <a:off x="0" y="1526366"/>
          <a:ext cx="7543800" cy="770622"/>
        </a:xfrm>
        <a:prstGeom prst="upArrowCallou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accent1">
                  <a:lumMod val="50000"/>
                </a:schemeClr>
              </a:solidFill>
            </a:rPr>
            <a:t>Circulation of EFC/PIB Memo by Ministry</a:t>
          </a:r>
          <a:endParaRPr lang="en-IN" sz="2000" kern="1200" dirty="0">
            <a:solidFill>
              <a:schemeClr val="accent1">
                <a:lumMod val="50000"/>
              </a:schemeClr>
            </a:solidFill>
          </a:endParaRPr>
        </a:p>
      </dsp:txBody>
      <dsp:txXfrm rot="10800000">
        <a:off x="0" y="1526366"/>
        <a:ext cx="7543800" cy="500727"/>
      </dsp:txXfrm>
    </dsp:sp>
    <dsp:sp modelId="{E0EC36C3-7100-4DD8-9236-4AF6EF069F50}">
      <dsp:nvSpPr>
        <dsp:cNvPr id="0" name=""/>
        <dsp:cNvSpPr/>
      </dsp:nvSpPr>
      <dsp:spPr>
        <a:xfrm rot="10800000">
          <a:off x="0" y="763260"/>
          <a:ext cx="7543800" cy="770622"/>
        </a:xfrm>
        <a:prstGeom prst="upArrowCallou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accent1">
                  <a:lumMod val="50000"/>
                </a:schemeClr>
              </a:solidFill>
            </a:rPr>
            <a:t>IPA from Secretary (PC) for new scheme in Plan</a:t>
          </a:r>
          <a:endParaRPr lang="en-IN" sz="2000" kern="1200" dirty="0">
            <a:solidFill>
              <a:schemeClr val="accent1">
                <a:lumMod val="50000"/>
              </a:schemeClr>
            </a:solidFill>
          </a:endParaRPr>
        </a:p>
      </dsp:txBody>
      <dsp:txXfrm rot="10800000">
        <a:off x="0" y="763260"/>
        <a:ext cx="7543800" cy="500727"/>
      </dsp:txXfrm>
    </dsp:sp>
    <dsp:sp modelId="{B7BA3831-A302-4AF5-ABB3-C8CA208B3D5B}">
      <dsp:nvSpPr>
        <dsp:cNvPr id="0" name=""/>
        <dsp:cNvSpPr/>
      </dsp:nvSpPr>
      <dsp:spPr>
        <a:xfrm rot="10800000">
          <a:off x="0" y="153"/>
          <a:ext cx="7543800" cy="770622"/>
        </a:xfrm>
        <a:prstGeom prst="upArrowCallou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accent1">
                  <a:lumMod val="50000"/>
                </a:schemeClr>
              </a:solidFill>
            </a:rPr>
            <a:t>Identification of New Project/Scheme</a:t>
          </a:r>
          <a:endParaRPr lang="en-IN" sz="2000" kern="1200" dirty="0">
            <a:solidFill>
              <a:schemeClr val="accent1">
                <a:lumMod val="50000"/>
              </a:schemeClr>
            </a:solidFill>
          </a:endParaRPr>
        </a:p>
      </dsp:txBody>
      <dsp:txXfrm rot="10800000">
        <a:off x="0" y="153"/>
        <a:ext cx="7543800" cy="5007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DAFC57F4-EA25-4200-A164-9CA522974867}" type="datetime1">
              <a:rPr lang="en-US"/>
              <a:pPr>
                <a:defRPr/>
              </a:pPr>
              <a:t>11-Feb-14</a:t>
            </a:fld>
            <a:endParaRPr lang="en-US"/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1" tIns="45716" rIns="91431" bIns="45716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1" tIns="45716" rIns="91431" bIns="4571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EACDDE6B-1F96-4DA5-9F71-6F816713E4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456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865C924-1E70-46AD-A227-CC379EDBCBDD}" type="datetime1">
              <a:rPr lang="en-US"/>
              <a:pPr>
                <a:defRPr/>
              </a:pPr>
              <a:t>11-Feb-14</a:t>
            </a:fld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68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1" tIns="45716" rIns="91431" bIns="45716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68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1" tIns="45716" rIns="91431" bIns="4571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D8335F77-B878-45CD-B198-4563AE027F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8662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ED8ABC-33C6-4374-AFEB-59FF830806E0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327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sz="1800" smtClean="0"/>
          </a:p>
        </p:txBody>
      </p:sp>
      <p:sp>
        <p:nvSpPr>
          <p:cNvPr id="32773" name="Slide Number Placeholder 3"/>
          <p:cNvSpPr txBox="1">
            <a:spLocks noGrp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D191DCEC-9BF2-409D-BDBE-5E4310D91CB9}" type="slidenum">
              <a:rPr lang="en-US" sz="1200"/>
              <a:pPr algn="r"/>
              <a:t>1</a:t>
            </a:fld>
            <a:endParaRPr 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9A3632-C549-42FB-BE10-4F478938FFDF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3379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A9E1A149-A231-46DC-B3FA-F7155F228EE5}" type="slidenum">
              <a:rPr lang="en-US" sz="1200"/>
              <a:pPr algn="r"/>
              <a:t>2</a:t>
            </a:fld>
            <a:endParaRPr lang="en-US" sz="1200"/>
          </a:p>
        </p:txBody>
      </p:sp>
      <p:sp>
        <p:nvSpPr>
          <p:cNvPr id="337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solidFill>
            <a:srgbClr val="FFFFFF"/>
          </a:solidFill>
          <a:ln/>
        </p:spPr>
      </p:sp>
      <p:sp>
        <p:nvSpPr>
          <p:cNvPr id="337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4716463"/>
            <a:ext cx="5435600" cy="4465637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F07AE7-16EF-4670-A8AC-74E8FB8686AD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361C9C1-9772-4622-B91E-C9CBB571FB07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6454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361C9C1-9772-4622-B91E-C9CBB571FB07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2181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361C9C1-9772-4622-B91E-C9CBB571FB07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875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B5B38-FEA3-4A1F-A47D-B1663B840A7E}" type="datetime1">
              <a:rPr lang="en-US"/>
              <a:pPr>
                <a:defRPr/>
              </a:pPr>
              <a:t>11-Feb-14</a:t>
            </a:fld>
            <a:endParaRPr lang="en-US" dirty="0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C6798-A923-4BB8-ADBE-AE5ADE8336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A81CE-AC4A-4B5B-B4D9-B0A33AE7CA52}" type="datetime1">
              <a:rPr lang="en-US"/>
              <a:pPr>
                <a:defRPr/>
              </a:pPr>
              <a:t>11-Feb-14</a:t>
            </a:fld>
            <a:endParaRPr lang="en-US" dirty="0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F8F4B6-E856-4FEA-85D3-E580170C9E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C78DC-9584-42D9-BD96-ACEC49D20713}" type="datetime1">
              <a:rPr lang="en-US"/>
              <a:pPr>
                <a:defRPr/>
              </a:pPr>
              <a:t>11-Feb-14</a:t>
            </a:fld>
            <a:endParaRPr lang="en-US" dirty="0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7E50A-52AB-47C3-B118-29D8C3E1BF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35163"/>
            <a:ext cx="4038600" cy="4389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35163"/>
            <a:ext cx="4038600" cy="4389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55F93-DC12-4E27-9D1A-3AA69013ED00}" type="datetime1">
              <a:rPr lang="en-US"/>
              <a:pPr>
                <a:defRPr/>
              </a:pPr>
              <a:t>11-Feb-14</a:t>
            </a:fld>
            <a:endParaRPr lang="en-US" dirty="0"/>
          </a:p>
        </p:txBody>
      </p:sp>
      <p:sp>
        <p:nvSpPr>
          <p:cNvPr id="6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D7A7A-AA4C-473A-ACCD-A5C7CE086EF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7C02B3-E001-4D48-9BE1-995D43585B49}" type="datetime1">
              <a:rPr lang="en-US"/>
              <a:pPr>
                <a:defRPr/>
              </a:pPr>
              <a:t>11-Feb-14</a:t>
            </a:fld>
            <a:endParaRPr lang="en-US" dirty="0"/>
          </a:p>
        </p:txBody>
      </p:sp>
      <p:sp>
        <p:nvSpPr>
          <p:cNvPr id="8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A9242-C6F5-48AF-9AB9-AAEB039DBD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B122D-C639-45EF-BC23-9AA00F0C1E6D}" type="datetime1">
              <a:rPr lang="en-US"/>
              <a:pPr>
                <a:defRPr/>
              </a:pPr>
              <a:t>11-Feb-14</a:t>
            </a:fld>
            <a:endParaRPr lang="en-US" dirty="0"/>
          </a:p>
        </p:txBody>
      </p:sp>
      <p:sp>
        <p:nvSpPr>
          <p:cNvPr id="4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662AC0-5352-40C1-BC1C-A1EBC461287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D064F-FF36-4DB4-ADFC-B93FD4401286}" type="datetime1">
              <a:rPr lang="en-US"/>
              <a:pPr>
                <a:defRPr/>
              </a:pPr>
              <a:t>11-Feb-14</a:t>
            </a:fld>
            <a:endParaRPr lang="en-US" dirty="0"/>
          </a:p>
        </p:txBody>
      </p:sp>
      <p:sp>
        <p:nvSpPr>
          <p:cNvPr id="3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EDC25B-8018-4FF3-B111-63914335F5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CC51E-0BCA-4986-BAE7-F9DA6ECE4AA8}" type="datetime1">
              <a:rPr lang="en-US"/>
              <a:pPr>
                <a:defRPr/>
              </a:pPr>
              <a:t>11-Feb-14</a:t>
            </a:fld>
            <a:endParaRPr lang="en-US" dirty="0"/>
          </a:p>
        </p:txBody>
      </p:sp>
      <p:sp>
        <p:nvSpPr>
          <p:cNvPr id="6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73E45-C00B-4A4C-B4D8-29DB7932B1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AA321-2519-471B-B9D4-B5B9192BD2A8}" type="datetime1">
              <a:rPr lang="en-US"/>
              <a:pPr>
                <a:defRPr/>
              </a:pPr>
              <a:t>11-Feb-14</a:t>
            </a:fld>
            <a:endParaRPr lang="en-US" dirty="0"/>
          </a:p>
        </p:txBody>
      </p:sp>
      <p:sp>
        <p:nvSpPr>
          <p:cNvPr id="6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F43EE-9FE4-434F-AF1F-6C21ECAE14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765AFA-F103-4D84-A086-750292408292}" type="datetime1">
              <a:rPr lang="en-US"/>
              <a:pPr>
                <a:defRPr/>
              </a:pPr>
              <a:t>11-Feb-14</a:t>
            </a:fld>
            <a:endParaRPr lang="en-US" dirty="0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64AA96-2401-4CA2-846D-FE9998BBC44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704850"/>
            <a:ext cx="2057400" cy="5619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704850"/>
            <a:ext cx="6019800" cy="5619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725C03-C45E-4074-A059-E2EE27FB9269}" type="datetime1">
              <a:rPr lang="en-US"/>
              <a:pPr>
                <a:defRPr/>
              </a:pPr>
              <a:t>11-Feb-14</a:t>
            </a:fld>
            <a:endParaRPr lang="en-US" dirty="0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681FF6-FB9B-4C65-AB23-7D8E5F1462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chemeClr val="bg1">
                <a:lumMod val="85000"/>
                <a:lumOff val="15000"/>
              </a:schemeClr>
            </a:gs>
            <a:gs pos="100000">
              <a:srgbClr val="0086BC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dirty="0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dirty="0">
              <a:latin typeface="+mn-lt"/>
            </a:endParaRPr>
          </a:p>
        </p:txBody>
      </p:sp>
      <p:grpSp>
        <p:nvGrpSpPr>
          <p:cNvPr id="1028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dirty="0">
                <a:latin typeface="Times New Roman" pitchFamily="18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dirty="0">
                <a:latin typeface="Times New Roman" pitchFamily="18" charset="0"/>
              </a:endParaRPr>
            </a:p>
          </p:txBody>
        </p:sp>
      </p:grpSp>
      <p:sp>
        <p:nvSpPr>
          <p:cNvPr id="1029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2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D1EAE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E195FC8B-2CD7-4778-B544-7F05B390A0DB}" type="datetime1">
              <a:rPr lang="en-US"/>
              <a:pPr>
                <a:defRPr/>
              </a:pPr>
              <a:t>11-Feb-14</a:t>
            </a:fld>
            <a:endParaRPr lang="en-US" dirty="0"/>
          </a:p>
        </p:txBody>
      </p:sp>
      <p:sp>
        <p:nvSpPr>
          <p:cNvPr id="15" name="Footer Placeholder 18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D1EAE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26"/>
          <p:cNvSpPr>
            <a:spLocks noGrp="1"/>
          </p:cNvSpPr>
          <p:nvPr>
            <p:ph type="sldNum" sz="quarter" idx="4"/>
          </p:nvPr>
        </p:nvSpPr>
        <p:spPr>
          <a:xfrm>
            <a:off x="8382000" y="6553200"/>
            <a:ext cx="762000" cy="3048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>
              <a:defRPr sz="1200">
                <a:solidFill>
                  <a:schemeClr val="tx2">
                    <a:shade val="90000"/>
                  </a:schemeClr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DF91B030-719E-4CA6-AFAA-CBF3EB4E60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4" name="Picture 1040" descr="pc_top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286000" y="6500813"/>
            <a:ext cx="51054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</p:sldLayoutIdLst>
  <p:transition spd="slow">
    <p:split orient="vert"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>
          <a:solidFill>
            <a:schemeClr val="tx1"/>
          </a:solidFill>
          <a:latin typeface="+mn-lt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>
          <a:solidFill>
            <a:schemeClr val="tx1"/>
          </a:solidFill>
          <a:latin typeface="+mn-lt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>
          <a:solidFill>
            <a:schemeClr val="tx1"/>
          </a:solidFill>
          <a:latin typeface="+mn-lt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>
          <a:solidFill>
            <a:schemeClr val="tx1"/>
          </a:solidFill>
          <a:latin typeface="+mn-lt"/>
        </a:defRPr>
      </a:lvl5pPr>
      <a:lvl6pPr marL="19192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>
          <a:solidFill>
            <a:schemeClr val="tx1"/>
          </a:solidFill>
          <a:latin typeface="+mn-lt"/>
        </a:defRPr>
      </a:lvl6pPr>
      <a:lvl7pPr marL="23764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>
          <a:solidFill>
            <a:schemeClr val="tx1"/>
          </a:solidFill>
          <a:latin typeface="+mn-lt"/>
        </a:defRPr>
      </a:lvl7pPr>
      <a:lvl8pPr marL="28336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>
          <a:solidFill>
            <a:schemeClr val="tx1"/>
          </a:solidFill>
          <a:latin typeface="+mn-lt"/>
        </a:defRPr>
      </a:lvl8pPr>
      <a:lvl9pPr marL="32908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628B52-C9EA-4166-88FE-A5285E410741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051" name="Text Box 1027"/>
          <p:cNvSpPr txBox="1">
            <a:spLocks noChangeArrowheads="1"/>
          </p:cNvSpPr>
          <p:nvPr/>
        </p:nvSpPr>
        <p:spPr bwMode="auto">
          <a:xfrm>
            <a:off x="4343400" y="24384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3810000"/>
            <a:ext cx="9144000" cy="24384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" pitchFamily="2" charset="2"/>
              <a:buNone/>
              <a:defRPr/>
            </a:pPr>
            <a:r>
              <a:rPr lang="en-US" sz="2400" dirty="0">
                <a:latin typeface="Times New Roman" pitchFamily="18" charset="0"/>
              </a:rPr>
              <a:t>by</a:t>
            </a:r>
          </a:p>
          <a:p>
            <a:pPr algn="ctr" eaLnBrk="0" hangingPunct="0">
              <a:lnSpc>
                <a:spcPct val="85000"/>
              </a:lnSpc>
              <a:buClr>
                <a:srgbClr val="0BD0D9"/>
              </a:buClr>
              <a:buSzPct val="95000"/>
              <a:buFont typeface="Wingdings" pitchFamily="2" charset="2"/>
              <a:buNone/>
              <a:defRPr/>
            </a:pPr>
            <a:r>
              <a:rPr lang="en-US" sz="2400" b="1" dirty="0" smtClean="0">
                <a:latin typeface="Times New Roman" pitchFamily="18" charset="0"/>
              </a:rPr>
              <a:t>R. Y. </a:t>
            </a:r>
            <a:r>
              <a:rPr lang="en-US" sz="2400" b="1" dirty="0" err="1" smtClean="0">
                <a:latin typeface="Times New Roman" pitchFamily="18" charset="0"/>
              </a:rPr>
              <a:t>Kadeer</a:t>
            </a:r>
            <a:r>
              <a:rPr lang="en-US" sz="2400" b="1" dirty="0" smtClean="0">
                <a:latin typeface="Times New Roman" pitchFamily="18" charset="0"/>
              </a:rPr>
              <a:t>, </a:t>
            </a:r>
            <a:r>
              <a:rPr lang="en-US" sz="2400" b="1" dirty="0">
                <a:latin typeface="Times New Roman" pitchFamily="18" charset="0"/>
              </a:rPr>
              <a:t>Consultant (PAMD) &amp; Former Joint Adviser</a:t>
            </a:r>
          </a:p>
          <a:p>
            <a:pPr algn="ctr" eaLnBrk="0" hangingPunct="0">
              <a:lnSpc>
                <a:spcPct val="85000"/>
              </a:lnSpc>
              <a:buClr>
                <a:srgbClr val="0BD0D9"/>
              </a:buClr>
              <a:buSzPct val="95000"/>
              <a:buFont typeface="Wingdings" pitchFamily="2" charset="2"/>
              <a:buNone/>
              <a:defRPr/>
            </a:pPr>
            <a:r>
              <a:rPr lang="en-US" sz="2400" b="1" dirty="0">
                <a:latin typeface="Times New Roman" pitchFamily="18" charset="0"/>
              </a:rPr>
              <a:t>Project Appraisal &amp; Management Division</a:t>
            </a:r>
          </a:p>
          <a:p>
            <a:pPr algn="ctr" eaLnBrk="0" hangingPunct="0">
              <a:lnSpc>
                <a:spcPct val="85000"/>
              </a:lnSpc>
              <a:buClr>
                <a:srgbClr val="0BD0D9"/>
              </a:buClr>
              <a:buSzPct val="95000"/>
              <a:buFont typeface="Wingdings" pitchFamily="2" charset="2"/>
              <a:buNone/>
              <a:defRPr/>
            </a:pPr>
            <a:r>
              <a:rPr lang="en-US" sz="2400" b="1" dirty="0">
                <a:latin typeface="Times New Roman" pitchFamily="18" charset="0"/>
              </a:rPr>
              <a:t>Planning Commission</a:t>
            </a:r>
          </a:p>
          <a:p>
            <a:pPr algn="ctr" eaLnBrk="0" hangingPunct="0">
              <a:lnSpc>
                <a:spcPct val="85000"/>
              </a:lnSpc>
              <a:buClr>
                <a:srgbClr val="0BD0D9"/>
              </a:buClr>
              <a:buSzPct val="95000"/>
              <a:buFont typeface="Wingdings" pitchFamily="2" charset="2"/>
              <a:buNone/>
              <a:defRPr/>
            </a:pPr>
            <a:r>
              <a:rPr lang="en-US" sz="2400" dirty="0">
                <a:latin typeface="Times New Roman" pitchFamily="18" charset="0"/>
              </a:rPr>
              <a:t>Government of  India</a:t>
            </a:r>
          </a:p>
          <a:p>
            <a:pPr algn="ctr" eaLnBrk="0" hangingPunct="0">
              <a:lnSpc>
                <a:spcPct val="85000"/>
              </a:lnSpc>
              <a:buClr>
                <a:srgbClr val="0BD0D9"/>
              </a:buClr>
              <a:buSzPct val="95000"/>
              <a:buFont typeface="Wingdings" pitchFamily="2" charset="2"/>
              <a:buNone/>
              <a:defRPr/>
            </a:pPr>
            <a:r>
              <a:rPr lang="en-US" sz="2400" dirty="0">
                <a:latin typeface="Times New Roman" pitchFamily="18" charset="0"/>
              </a:rPr>
              <a:t>Email: </a:t>
            </a:r>
            <a:r>
              <a:rPr lang="en-US" sz="2400" dirty="0" smtClean="0">
                <a:latin typeface="Times New Roman" pitchFamily="18" charset="0"/>
              </a:rPr>
              <a:t>rkadeer@nic.in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143000"/>
            <a:ext cx="9144000" cy="12192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Appraisal of Projects </a:t>
            </a:r>
          </a:p>
        </p:txBody>
      </p:sp>
      <p:sp>
        <p:nvSpPr>
          <p:cNvPr id="8" name="Slide Number Placeholder 7"/>
          <p:cNvSpPr txBox="1">
            <a:spLocks noGrp="1"/>
          </p:cNvSpPr>
          <p:nvPr/>
        </p:nvSpPr>
        <p:spPr>
          <a:xfrm>
            <a:off x="8382000" y="6553200"/>
            <a:ext cx="762000" cy="304800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defRPr/>
            </a:pPr>
            <a:fld id="{05429701-8B10-41E2-8319-3A8E7882EE63}" type="slidenum">
              <a:rPr lang="en-US" sz="1200">
                <a:solidFill>
                  <a:schemeClr val="tx2">
                    <a:shade val="90000"/>
                  </a:schemeClr>
                </a:solidFill>
                <a:latin typeface="Times New Roman" pitchFamily="18" charset="0"/>
              </a:rPr>
              <a:pPr algn="r">
                <a:defRPr/>
              </a:pPr>
              <a:t>1</a:t>
            </a:fld>
            <a:endParaRPr lang="en-US" sz="1200" dirty="0">
              <a:solidFill>
                <a:schemeClr val="tx2">
                  <a:shade val="90000"/>
                </a:schemeClr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FE3754-6E89-4A43-9B56-05B42C387A83}" type="slidenum">
              <a:rPr lang="en-US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9144000" cy="914400"/>
          </a:xfrm>
          <a:solidFill>
            <a:schemeClr val="tx1"/>
          </a:solidFill>
        </p:spPr>
        <p:txBody>
          <a:bodyPr/>
          <a:lstStyle/>
          <a:p>
            <a:r>
              <a:rPr lang="en-US" sz="44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Appraisal Structure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371600"/>
            <a:ext cx="8229600" cy="4953000"/>
          </a:xfrm>
        </p:spPr>
        <p:txBody>
          <a:bodyPr/>
          <a:lstStyle/>
          <a:p>
            <a:pPr marL="620713" indent="-620713" algn="just">
              <a:lnSpc>
                <a:spcPct val="85000"/>
              </a:lnSpc>
              <a:spcBef>
                <a:spcPct val="60000"/>
              </a:spcBef>
              <a:spcAft>
                <a:spcPct val="40000"/>
              </a:spcAft>
              <a:buClr>
                <a:schemeClr val="tx1"/>
              </a:buClr>
              <a:buSzPct val="90000"/>
              <a:buFont typeface="Wingdings" pitchFamily="2" charset="2"/>
              <a:buChar char="Ø"/>
            </a:pPr>
            <a:endParaRPr lang="en-US" smtClean="0">
              <a:latin typeface="Times New Roman" pitchFamily="18" charset="0"/>
              <a:cs typeface="Times New Roman" pitchFamily="18" charset="0"/>
            </a:endParaRPr>
          </a:p>
          <a:p>
            <a:pPr marL="620713" indent="-620713" algn="just">
              <a:lnSpc>
                <a:spcPct val="85000"/>
              </a:lnSpc>
              <a:spcBef>
                <a:spcPct val="60000"/>
              </a:spcBef>
              <a:spcAft>
                <a:spcPct val="40000"/>
              </a:spcAft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System of Project Appraisal is highly structured and institutionalized. </a:t>
            </a:r>
          </a:p>
          <a:p>
            <a:pPr marL="620713" indent="-620713" algn="just">
              <a:lnSpc>
                <a:spcPct val="85000"/>
              </a:lnSpc>
              <a:spcBef>
                <a:spcPct val="60000"/>
              </a:spcBef>
              <a:spcAft>
                <a:spcPct val="40000"/>
              </a:spcAft>
              <a:buClr>
                <a:schemeClr val="tx1"/>
              </a:buClr>
              <a:buSzPct val="90000"/>
              <a:buFont typeface="Wingdings" pitchFamily="2" charset="2"/>
              <a:buChar char="Ø"/>
            </a:pPr>
            <a:endParaRPr lang="en-US" smtClean="0">
              <a:latin typeface="Times New Roman" pitchFamily="18" charset="0"/>
              <a:cs typeface="Times New Roman" pitchFamily="18" charset="0"/>
            </a:endParaRPr>
          </a:p>
          <a:p>
            <a:pPr marL="620713" indent="-620713" algn="just">
              <a:lnSpc>
                <a:spcPct val="85000"/>
              </a:lnSpc>
              <a:spcBef>
                <a:spcPct val="60000"/>
              </a:spcBef>
              <a:spcAft>
                <a:spcPct val="40000"/>
              </a:spcAft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All Plan Schemes/projects pass through distinct phases with clearly laid down institutional mechanism.</a:t>
            </a:r>
          </a:p>
          <a:p>
            <a:pPr marL="620713" indent="-620713" algn="just">
              <a:lnSpc>
                <a:spcPct val="85000"/>
              </a:lnSpc>
              <a:spcBef>
                <a:spcPct val="60000"/>
              </a:spcBef>
              <a:spcAft>
                <a:spcPct val="40000"/>
              </a:spcAft>
              <a:buClr>
                <a:schemeClr val="tx1"/>
              </a:buClr>
              <a:buSzPct val="90000"/>
              <a:buFont typeface="Wingdings" pitchFamily="2" charset="2"/>
              <a:buChar char="Ø"/>
            </a:pPr>
            <a:endParaRPr lang="en-US" smtClean="0">
              <a:latin typeface="Times New Roman" pitchFamily="18" charset="0"/>
              <a:cs typeface="Times New Roman" pitchFamily="18" charset="0"/>
            </a:endParaRPr>
          </a:p>
          <a:p>
            <a:pPr marL="620713" indent="-620713" algn="just">
              <a:lnSpc>
                <a:spcPct val="85000"/>
              </a:lnSpc>
              <a:spcBef>
                <a:spcPct val="60000"/>
              </a:spcBef>
              <a:spcAft>
                <a:spcPct val="40000"/>
              </a:spcAft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A formal institutional set-up was established in 1972.</a:t>
            </a:r>
          </a:p>
          <a:p>
            <a:pPr marL="1797050" lvl="1" indent="-635000" algn="just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chemeClr val="tx1"/>
              </a:buClr>
              <a:buSzPct val="90000"/>
              <a:buFont typeface="Wingdings" pitchFamily="2" charset="2"/>
              <a:buChar char="Ø"/>
            </a:pPr>
            <a:endParaRPr lang="en-US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8382000" y="6553200"/>
            <a:ext cx="762000" cy="304800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defRPr/>
            </a:pPr>
            <a:fld id="{10E341A6-2A4C-4F52-851E-A58F7CCEC135}" type="slidenum">
              <a:rPr lang="en-US" sz="1200">
                <a:solidFill>
                  <a:schemeClr val="tx2">
                    <a:shade val="90000"/>
                  </a:schemeClr>
                </a:solidFill>
                <a:latin typeface="Times New Roman" pitchFamily="18" charset="0"/>
              </a:rPr>
              <a:pPr algn="r">
                <a:defRPr/>
              </a:pPr>
              <a:t>2</a:t>
            </a:fld>
            <a:endParaRPr lang="en-US" sz="1200" dirty="0">
              <a:solidFill>
                <a:schemeClr val="tx2">
                  <a:shade val="90000"/>
                </a:schemeClr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E4E38A-924A-4CE1-AF9A-D2DC3422F8BF}" type="slidenum">
              <a:rPr lang="en-US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04800" y="1752600"/>
            <a:ext cx="8720138" cy="445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008" tIns="50004" rIns="100008" bIns="50004">
            <a:spAutoFit/>
          </a:bodyPr>
          <a:lstStyle/>
          <a:p>
            <a:pPr marL="374650" indent="-374650" algn="just" eaLnBrk="0" hangingPunct="0">
              <a:buSzPct val="85000"/>
              <a:tabLst>
                <a:tab pos="374650" algn="l"/>
              </a:tabLst>
            </a:pPr>
            <a:r>
              <a:rPr lang="en-US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PIB was set-up in 1972</a:t>
            </a:r>
            <a:r>
              <a:rPr lang="en-US" sz="28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in Ministry of Finance:  </a:t>
            </a:r>
          </a:p>
          <a:p>
            <a:pPr marL="374650" indent="-374650" algn="just" eaLnBrk="0" hangingPunct="0">
              <a:buSzPct val="85000"/>
              <a:tabLst>
                <a:tab pos="374650" algn="l"/>
              </a:tabLst>
            </a:pPr>
            <a:r>
              <a:rPr lang="en-US" sz="28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374650" indent="-374650" algn="just" eaLnBrk="0" hangingPunct="0">
              <a:buSzPct val="85000"/>
              <a:buFont typeface="Wingdings" pitchFamily="2" charset="2"/>
              <a:buChar char="Ø"/>
              <a:tabLst>
                <a:tab pos="374650" algn="l"/>
              </a:tabLst>
            </a:pPr>
            <a:r>
              <a:rPr lang="en-US" sz="2800">
                <a:latin typeface="Times New Roman" pitchFamily="18" charset="0"/>
                <a:cs typeface="Times New Roman" pitchFamily="18" charset="0"/>
              </a:rPr>
              <a:t>Examination of the broad contours of an investment  proposal to prepare Feasibility Report  </a:t>
            </a:r>
          </a:p>
          <a:p>
            <a:pPr marL="374650" indent="-374650" algn="just" eaLnBrk="0" hangingPunct="0">
              <a:buSzPct val="85000"/>
              <a:buFont typeface="Wingdings" pitchFamily="2" charset="2"/>
              <a:buChar char="Ø"/>
              <a:tabLst>
                <a:tab pos="374650" algn="l"/>
              </a:tabLst>
            </a:pPr>
            <a:endParaRPr lang="en-US" sz="2800">
              <a:latin typeface="Times New Roman" pitchFamily="18" charset="0"/>
              <a:cs typeface="Times New Roman" pitchFamily="18" charset="0"/>
            </a:endParaRPr>
          </a:p>
          <a:p>
            <a:pPr marL="374650" indent="-374650" algn="just" eaLnBrk="0" hangingPunct="0">
              <a:buSzPct val="85000"/>
              <a:buFont typeface="Wingdings" pitchFamily="2" charset="2"/>
              <a:buChar char="Ø"/>
              <a:tabLst>
                <a:tab pos="374650" algn="l"/>
              </a:tabLst>
            </a:pPr>
            <a:r>
              <a:rPr lang="en-US" sz="2800">
                <a:latin typeface="Times New Roman" pitchFamily="18" charset="0"/>
                <a:cs typeface="Times New Roman" pitchFamily="18" charset="0"/>
              </a:rPr>
              <a:t>Taking investment decision on proposals for  public investment  </a:t>
            </a:r>
          </a:p>
          <a:p>
            <a:pPr marL="374650" indent="-374650" algn="just" eaLnBrk="0" hangingPunct="0">
              <a:buSzPct val="85000"/>
              <a:buFont typeface="Wingdings" pitchFamily="2" charset="2"/>
              <a:buChar char="Ø"/>
              <a:tabLst>
                <a:tab pos="374650" algn="l"/>
              </a:tabLst>
            </a:pPr>
            <a:endParaRPr lang="en-US" sz="2800">
              <a:latin typeface="Times New Roman" pitchFamily="18" charset="0"/>
              <a:cs typeface="Times New Roman" pitchFamily="18" charset="0"/>
            </a:endParaRPr>
          </a:p>
          <a:p>
            <a:pPr marL="374650" indent="-374650" algn="just" eaLnBrk="0" hangingPunct="0">
              <a:buSzPct val="85000"/>
              <a:buFont typeface="Wingdings" pitchFamily="2" charset="2"/>
              <a:buChar char="Ø"/>
              <a:tabLst>
                <a:tab pos="374650" algn="l"/>
              </a:tabLst>
            </a:pPr>
            <a:r>
              <a:rPr lang="en-US" sz="2800">
                <a:latin typeface="Times New Roman" pitchFamily="18" charset="0"/>
                <a:cs typeface="Times New Roman" pitchFamily="18" charset="0"/>
              </a:rPr>
              <a:t>Consideration of proposals for revision in cost estimates.                   </a:t>
            </a:r>
          </a:p>
          <a:p>
            <a:pPr marL="374650" indent="-374650" algn="r" eaLnBrk="0" hangingPunct="0">
              <a:tabLst>
                <a:tab pos="374650" algn="l"/>
              </a:tabLst>
            </a:pPr>
            <a:r>
              <a:rPr lang="en-US" sz="3100">
                <a:solidFill>
                  <a:srgbClr val="FF0066"/>
                </a:solidFill>
                <a:cs typeface="Times New Roman" pitchFamily="18" charset="0"/>
              </a:rPr>
              <a:t>                                                                                                                          </a:t>
            </a:r>
            <a:endParaRPr lang="en-US" sz="2200">
              <a:solidFill>
                <a:srgbClr val="FF0066"/>
              </a:solidFill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338138" y="3046413"/>
            <a:ext cx="838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indent="-249238" eaLnBrk="0" hangingPunct="0">
              <a:tabLst>
                <a:tab pos="249238" algn="l"/>
              </a:tabLst>
            </a:pPr>
            <a:endParaRPr lang="en-US" sz="2600"/>
          </a:p>
        </p:txBody>
      </p:sp>
      <p:sp>
        <p:nvSpPr>
          <p:cNvPr id="4101" name="Title 1"/>
          <p:cNvSpPr>
            <a:spLocks noGrp="1"/>
          </p:cNvSpPr>
          <p:nvPr>
            <p:ph type="title" idx="4294967295"/>
          </p:nvPr>
        </p:nvSpPr>
        <p:spPr>
          <a:xfrm>
            <a:off x="0" y="304800"/>
            <a:ext cx="9144000" cy="838200"/>
          </a:xfrm>
          <a:solidFill>
            <a:schemeClr val="tx1"/>
          </a:solidFill>
        </p:spPr>
        <p:txBody>
          <a:bodyPr/>
          <a:lstStyle/>
          <a:p>
            <a:r>
              <a:rPr lang="en-US" sz="44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Public Investment Board (PIB)</a:t>
            </a:r>
            <a:endParaRPr lang="en-IN" sz="4400" b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/>
        </p:nvSpPr>
        <p:spPr>
          <a:xfrm>
            <a:off x="8382000" y="6553200"/>
            <a:ext cx="762000" cy="304800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defRPr/>
            </a:pPr>
            <a:fld id="{9EB60D64-CC21-4104-8D4E-8E74AEC4CCA6}" type="slidenum">
              <a:rPr lang="en-US" sz="1200">
                <a:solidFill>
                  <a:schemeClr val="tx2">
                    <a:shade val="90000"/>
                  </a:schemeClr>
                </a:solidFill>
                <a:latin typeface="Times New Roman" pitchFamily="18" charset="0"/>
              </a:rPr>
              <a:pPr algn="r">
                <a:defRPr/>
              </a:pPr>
              <a:t>3</a:t>
            </a:fld>
            <a:endParaRPr lang="en-US" sz="1200" dirty="0">
              <a:solidFill>
                <a:schemeClr val="tx2">
                  <a:shade val="90000"/>
                </a:schemeClr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76DA22-F75A-47EF-B917-AEA2FA9F0C37}" type="slidenum">
              <a:rPr lang="en-US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0" y="1219200"/>
            <a:ext cx="8890000" cy="539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008" tIns="50004" rIns="100008" bIns="50004">
            <a:spAutoFit/>
          </a:bodyPr>
          <a:lstStyle/>
          <a:p>
            <a:pPr marL="374650" indent="-374650" eaLnBrk="0" hangingPunct="0">
              <a:spcBef>
                <a:spcPct val="50000"/>
              </a:spcBef>
            </a:pPr>
            <a:r>
              <a:rPr lang="en-US" sz="1600" b="1">
                <a:solidFill>
                  <a:srgbClr val="FFFF00"/>
                </a:solidFill>
                <a:cs typeface="Times New Roman" pitchFamily="18" charset="0"/>
              </a:rPr>
              <a:t>  </a:t>
            </a:r>
            <a:r>
              <a:rPr lang="en-US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PAD was set up in 1972 </a:t>
            </a:r>
            <a:r>
              <a:rPr lang="en-US" sz="28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in Planning Commission to:</a:t>
            </a:r>
            <a:endParaRPr lang="en-US" sz="200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831850" lvl="1" indent="-374650" eaLnBrk="0" hangingPunct="0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800">
                <a:latin typeface="Times New Roman" pitchFamily="18" charset="0"/>
                <a:cs typeface="Times New Roman" pitchFamily="18" charset="0"/>
              </a:rPr>
              <a:t>Develop formats &amp; guidelines for the submission of proposals for  the projects/programs.</a:t>
            </a:r>
          </a:p>
          <a:p>
            <a:pPr marL="831850" lvl="1" indent="-374650" eaLnBrk="0" hangingPunct="0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800">
                <a:latin typeface="Times New Roman" pitchFamily="18" charset="0"/>
                <a:cs typeface="Times New Roman" pitchFamily="18" charset="0"/>
              </a:rPr>
              <a:t>Undertake support studies for improving appraisal                    	methodology and procedures.</a:t>
            </a:r>
          </a:p>
          <a:p>
            <a:pPr marL="831850" lvl="1" indent="-374650" eaLnBrk="0" hangingPunct="0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800">
                <a:latin typeface="Times New Roman" pitchFamily="18" charset="0"/>
                <a:cs typeface="Times New Roman" pitchFamily="18" charset="0"/>
              </a:rPr>
              <a:t>Undertake the techno economic appraisal of major projects and programs in the public sector. </a:t>
            </a:r>
          </a:p>
          <a:p>
            <a:pPr marL="831850" lvl="1" indent="-374650" eaLnBrk="0" hangingPunct="0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800">
                <a:latin typeface="Times New Roman" pitchFamily="18" charset="0"/>
                <a:cs typeface="Times New Roman" pitchFamily="18" charset="0"/>
              </a:rPr>
              <a:t>Assist Central Ministries in establishing proper procedures for preparation of Feasibility Reports. </a:t>
            </a:r>
          </a:p>
          <a:p>
            <a:pPr marL="374650" indent="-374650"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  <a:cs typeface="Times New Roman" pitchFamily="18" charset="0"/>
              </a:rPr>
              <a:t>				</a:t>
            </a:r>
            <a:r>
              <a:rPr lang="en-US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>
                <a:solidFill>
                  <a:srgbClr val="FFFF00"/>
                </a:solidFill>
              </a:rPr>
              <a:t>		</a:t>
            </a:r>
          </a:p>
        </p:txBody>
      </p:sp>
      <p:sp>
        <p:nvSpPr>
          <p:cNvPr id="5124" name="TextBox 3"/>
          <p:cNvSpPr txBox="1">
            <a:spLocks noChangeArrowheads="1"/>
          </p:cNvSpPr>
          <p:nvPr/>
        </p:nvSpPr>
        <p:spPr bwMode="auto">
          <a:xfrm>
            <a:off x="0" y="220663"/>
            <a:ext cx="9144000" cy="76993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Project Appraisal Division (PAD)</a:t>
            </a:r>
            <a:endParaRPr lang="en-IN" sz="4400" b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8382000" y="6553200"/>
            <a:ext cx="762000" cy="304800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defRPr/>
            </a:pPr>
            <a:fld id="{037BE8E2-1375-4E35-8CB5-4A5A8A4F81C3}" type="slidenum">
              <a:rPr lang="en-US" sz="1200">
                <a:solidFill>
                  <a:schemeClr val="tx2">
                    <a:shade val="90000"/>
                  </a:schemeClr>
                </a:solidFill>
                <a:latin typeface="Times New Roman" pitchFamily="18" charset="0"/>
              </a:rPr>
              <a:pPr algn="r">
                <a:defRPr/>
              </a:pPr>
              <a:t>4</a:t>
            </a:fld>
            <a:endParaRPr lang="en-US" sz="1200" dirty="0">
              <a:solidFill>
                <a:schemeClr val="tx2">
                  <a:shade val="90000"/>
                </a:schemeClr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8603D3-91B7-4D99-85BA-33B1A69F9E1D}" type="slidenum">
              <a:rPr lang="en-US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6147" name="TextBox 3"/>
          <p:cNvSpPr txBox="1">
            <a:spLocks noChangeArrowheads="1"/>
          </p:cNvSpPr>
          <p:nvPr/>
        </p:nvSpPr>
        <p:spPr bwMode="auto">
          <a:xfrm>
            <a:off x="0" y="304800"/>
            <a:ext cx="9144000" cy="76993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Appraising Agencies</a:t>
            </a:r>
            <a:endParaRPr lang="en-IN" sz="4400" b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533400" y="1371600"/>
          <a:ext cx="75438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8382000" y="6553200"/>
            <a:ext cx="762000" cy="304800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defRPr/>
            </a:pPr>
            <a:fld id="{E2E54828-1630-467E-BCF8-58ABB94ABCB0}" type="slidenum">
              <a:rPr lang="en-US" sz="1200">
                <a:solidFill>
                  <a:schemeClr val="tx2">
                    <a:shade val="90000"/>
                  </a:schemeClr>
                </a:solidFill>
                <a:latin typeface="Times New Roman" pitchFamily="18" charset="0"/>
              </a:rPr>
              <a:pPr algn="r">
                <a:defRPr/>
              </a:pPr>
              <a:t>5</a:t>
            </a:fld>
            <a:endParaRPr lang="en-US" sz="1200" dirty="0">
              <a:solidFill>
                <a:schemeClr val="tx2">
                  <a:shade val="90000"/>
                </a:schemeClr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A04174-8FBD-4526-A68D-D49BD5703402}" type="slidenum">
              <a:rPr lang="en-US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57200"/>
            <a:ext cx="9144000" cy="838200"/>
          </a:xfrm>
          <a:solidFill>
            <a:schemeClr val="tx1"/>
          </a:solidFill>
        </p:spPr>
        <p:txBody>
          <a:bodyPr/>
          <a:lstStyle/>
          <a:p>
            <a:r>
              <a:rPr lang="en-US" sz="44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Appraisal by PAMD </a:t>
            </a:r>
          </a:p>
        </p:txBody>
      </p:sp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533400" y="1447800"/>
            <a:ext cx="8610600" cy="437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008" tIns="50004" rIns="100008" bIns="50004">
            <a:spAutoFit/>
          </a:bodyPr>
          <a:lstStyle/>
          <a:p>
            <a:pPr>
              <a:spcBef>
                <a:spcPct val="50000"/>
              </a:spcBef>
              <a:buSzPct val="89000"/>
              <a:buFont typeface="Wingdings" pitchFamily="2" charset="2"/>
              <a:buChar char="Ø"/>
            </a:pPr>
            <a:r>
              <a:rPr lang="en-US" sz="2800">
                <a:latin typeface="Times New Roman" pitchFamily="18" charset="0"/>
                <a:cs typeface="Times New Roman" pitchFamily="18" charset="0"/>
              </a:rPr>
              <a:t>  EFC/PIB Plan Proposals Costing Rs. 100 Crores and above.</a:t>
            </a:r>
          </a:p>
          <a:p>
            <a:pPr>
              <a:spcBef>
                <a:spcPct val="50000"/>
              </a:spcBef>
              <a:buSzPct val="89000"/>
              <a:buFont typeface="Wingdings" pitchFamily="2" charset="2"/>
              <a:buChar char="Ø"/>
            </a:pPr>
            <a:r>
              <a:rPr lang="en-US" sz="2800">
                <a:latin typeface="Times New Roman" pitchFamily="18" charset="0"/>
                <a:cs typeface="Times New Roman" pitchFamily="18" charset="0"/>
              </a:rPr>
              <a:t>  New and Revised Cost Proposals.</a:t>
            </a:r>
          </a:p>
          <a:p>
            <a:pPr>
              <a:spcBef>
                <a:spcPct val="50000"/>
              </a:spcBef>
              <a:buSzPct val="89000"/>
              <a:buFont typeface="Wingdings" pitchFamily="2" charset="2"/>
              <a:buChar char="Ø"/>
            </a:pPr>
            <a:r>
              <a:rPr lang="en-US" sz="2800">
                <a:latin typeface="Times New Roman" pitchFamily="18" charset="0"/>
                <a:cs typeface="Times New Roman" pitchFamily="18" charset="0"/>
              </a:rPr>
              <a:t>  Railway Projects Costing Rs. 300 Cr. 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and above.</a:t>
            </a:r>
          </a:p>
          <a:p>
            <a:pPr>
              <a:spcBef>
                <a:spcPct val="50000"/>
              </a:spcBef>
              <a:buSzPct val="89000"/>
              <a:buFont typeface="Wingdings" pitchFamily="2" charset="2"/>
              <a:buChar char="Ø"/>
            </a:pPr>
            <a:r>
              <a:rPr lang="en-US" sz="2800">
                <a:latin typeface="Times New Roman" pitchFamily="18" charset="0"/>
                <a:cs typeface="Times New Roman" pitchFamily="18" charset="0"/>
              </a:rPr>
              <a:t>  Proposals of Ministry of Defense, Deptt. Of Atomic Energy and Space are exempted from PIB/EFC.</a:t>
            </a:r>
          </a:p>
          <a:p>
            <a:pPr>
              <a:spcBef>
                <a:spcPct val="50000"/>
              </a:spcBef>
              <a:buSzPct val="89000"/>
              <a:buFont typeface="Wingdings" pitchFamily="2" charset="2"/>
              <a:buChar char="Ø"/>
            </a:pPr>
            <a:r>
              <a:rPr lang="en-US" sz="2800">
                <a:latin typeface="Times New Roman" pitchFamily="18" charset="0"/>
                <a:cs typeface="Times New Roman" pitchFamily="18" charset="0"/>
              </a:rPr>
              <a:t>  Projects of Navaratna Companies are not appraised by PAMD.</a:t>
            </a:r>
            <a:endParaRPr lang="en-US" sz="3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8382000" y="6553200"/>
            <a:ext cx="762000" cy="304800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defRPr/>
            </a:pPr>
            <a:fld id="{B49F0ABB-66CD-45C2-97D6-F84B591B4452}" type="slidenum">
              <a:rPr lang="en-US" sz="1200">
                <a:solidFill>
                  <a:schemeClr val="tx2">
                    <a:shade val="90000"/>
                  </a:schemeClr>
                </a:solidFill>
                <a:latin typeface="Times New Roman" pitchFamily="18" charset="0"/>
              </a:rPr>
              <a:pPr algn="r">
                <a:defRPr/>
              </a:pPr>
              <a:t>6</a:t>
            </a:fld>
            <a:endParaRPr lang="en-US" sz="1200" dirty="0">
              <a:solidFill>
                <a:schemeClr val="tx2">
                  <a:shade val="90000"/>
                </a:schemeClr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2162BA-9A58-4950-8509-7BA9C72613A7}" type="slidenum">
              <a:rPr lang="en-US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8195" name="TextBox 6"/>
          <p:cNvSpPr txBox="1">
            <a:spLocks noChangeArrowheads="1"/>
          </p:cNvSpPr>
          <p:nvPr/>
        </p:nvSpPr>
        <p:spPr bwMode="auto">
          <a:xfrm>
            <a:off x="0" y="381000"/>
            <a:ext cx="9144000" cy="76993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Forum for Appraisal</a:t>
            </a:r>
            <a:endParaRPr lang="en-IN" sz="4400" b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2163" name="Group 3"/>
          <p:cNvGraphicFramePr>
            <a:graphicFrameLocks noGrp="1"/>
          </p:cNvGraphicFramePr>
          <p:nvPr/>
        </p:nvGraphicFramePr>
        <p:xfrm>
          <a:off x="0" y="1295400"/>
          <a:ext cx="9144000" cy="4833938"/>
        </p:xfrm>
        <a:graphic>
          <a:graphicData uri="http://schemas.openxmlformats.org/drawingml/2006/table">
            <a:tbl>
              <a:tblPr/>
              <a:tblGrid>
                <a:gridCol w="4572000"/>
                <a:gridCol w="4572000"/>
              </a:tblGrid>
              <a:tr h="784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</a:rPr>
                        <a:t>Cost of Project/Scheme</a:t>
                      </a:r>
                      <a:endParaRPr kumimoji="0" lang="en-IN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D053B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837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</a:rPr>
                        <a:t>System of Appraisal</a:t>
                      </a:r>
                      <a:endParaRPr kumimoji="0" lang="en-I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83763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2303E"/>
                          </a:solidFill>
                          <a:effectLst/>
                          <a:latin typeface="Constantia" pitchFamily="18" charset="0"/>
                        </a:rPr>
                        <a:t>&lt; Rs. 25 Cr.</a:t>
                      </a:r>
                      <a:endParaRPr kumimoji="0" lang="en-I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2303E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2303E"/>
                          </a:solidFill>
                          <a:effectLst/>
                          <a:latin typeface="Constantia" pitchFamily="18" charset="0"/>
                        </a:rPr>
                        <a:t>Ministry/Department concerned, in normal course</a:t>
                      </a:r>
                      <a:endParaRPr kumimoji="0" lang="en-I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2303E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EC"/>
                    </a:solidFill>
                  </a:tcPr>
                </a:tc>
              </a:tr>
              <a:tr h="804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2303E"/>
                          </a:solidFill>
                          <a:effectLst/>
                          <a:latin typeface="Constantia" pitchFamily="18" charset="0"/>
                        </a:rPr>
                        <a:t>&gt;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2303E"/>
                          </a:solidFill>
                          <a:effectLst/>
                          <a:latin typeface="Constantia" pitchFamily="18" charset="0"/>
                        </a:rPr>
                        <a:t> Rs. 25 Cr. &amp;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2303E"/>
                          </a:solidFill>
                          <a:effectLst/>
                          <a:latin typeface="Constantia" pitchFamily="18" charset="0"/>
                        </a:rPr>
                        <a:t>&lt; Rs.100 Cr.</a:t>
                      </a:r>
                      <a:endParaRPr kumimoji="0" lang="en-I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2303E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2303E"/>
                          </a:solidFill>
                          <a:effectLst/>
                          <a:latin typeface="Constantia" pitchFamily="18" charset="0"/>
                        </a:rPr>
                        <a:t>SFC chaired by the Secretary of the Department concerned.</a:t>
                      </a:r>
                      <a:endParaRPr kumimoji="0" lang="en-I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2303E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2303E"/>
                          </a:solidFill>
                          <a:effectLst/>
                          <a:latin typeface="Constantia" pitchFamily="18" charset="0"/>
                        </a:rPr>
                        <a:t>&gt;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2303E"/>
                          </a:solidFill>
                          <a:effectLst/>
                          <a:latin typeface="Constantia" pitchFamily="18" charset="0"/>
                        </a:rPr>
                        <a:t>Rs.100 Cr. &amp;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2303E"/>
                          </a:solidFill>
                          <a:effectLst/>
                          <a:latin typeface="Constantia" pitchFamily="18" charset="0"/>
                        </a:rPr>
                        <a:t> &lt; Rs.300 Cr.</a:t>
                      </a:r>
                      <a:endParaRPr kumimoji="0" lang="en-I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2303E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2303E"/>
                          </a:solidFill>
                          <a:effectLst/>
                          <a:latin typeface="Constantia" pitchFamily="18" charset="0"/>
                        </a:rPr>
                        <a:t>EFC Chaired by the Secretary of the concerned Ministry/Department.</a:t>
                      </a:r>
                      <a:endParaRPr kumimoji="0" lang="en-I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2303E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EC"/>
                    </a:solidFill>
                  </a:tcPr>
                </a:tc>
              </a:tr>
              <a:tr h="1554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2303E"/>
                          </a:solidFill>
                          <a:effectLst/>
                          <a:latin typeface="Constantia" pitchFamily="18" charset="0"/>
                        </a:rPr>
                        <a:t>&gt; 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2303E"/>
                          </a:solidFill>
                          <a:effectLst/>
                          <a:latin typeface="Constantia" pitchFamily="18" charset="0"/>
                        </a:rPr>
                        <a:t>Rs.300 crore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2303E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endParaRPr kumimoji="0" lang="en-I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2303E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2303E"/>
                          </a:solidFill>
                          <a:effectLst/>
                          <a:latin typeface="Constantia" pitchFamily="18" charset="0"/>
                        </a:rPr>
                        <a:t>PIB/EFC Chaired by Secretary, Department of Expenditure</a:t>
                      </a:r>
                      <a:endParaRPr kumimoji="0" lang="en-I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2303E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8210" name="TextBox 4"/>
          <p:cNvSpPr txBox="1">
            <a:spLocks noChangeArrowheads="1"/>
          </p:cNvSpPr>
          <p:nvPr/>
        </p:nvSpPr>
        <p:spPr bwMode="auto">
          <a:xfrm>
            <a:off x="0" y="6172200"/>
            <a:ext cx="9144000" cy="3079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i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**Projects /Schemes where financial returns are quantifiable are to be considered by  PIB and others by EFC</a:t>
            </a:r>
            <a:endParaRPr lang="en-IN" sz="1400" b="1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/>
        </p:nvSpPr>
        <p:spPr>
          <a:xfrm>
            <a:off x="8382000" y="6553200"/>
            <a:ext cx="762000" cy="304800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defRPr/>
            </a:pPr>
            <a:fld id="{5FDAFAC1-463E-4141-A064-72D174DC427A}" type="slidenum">
              <a:rPr lang="en-US" sz="1200">
                <a:solidFill>
                  <a:schemeClr val="tx2">
                    <a:shade val="90000"/>
                  </a:schemeClr>
                </a:solidFill>
                <a:latin typeface="Times New Roman" pitchFamily="18" charset="0"/>
              </a:rPr>
              <a:pPr algn="r">
                <a:defRPr/>
              </a:pPr>
              <a:t>7</a:t>
            </a:fld>
            <a:endParaRPr lang="en-US" sz="1200" dirty="0">
              <a:solidFill>
                <a:schemeClr val="tx2">
                  <a:shade val="90000"/>
                </a:schemeClr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037C19-577F-4AD7-BE51-EC975FE3E8C7}" type="slidenum">
              <a:rPr lang="en-US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>
          <a:xfrm>
            <a:off x="8382000" y="6553200"/>
            <a:ext cx="762000" cy="30480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defRPr/>
            </a:pPr>
            <a:fld id="{51EC509D-67B3-41AB-8E3A-7D35AD08BCC2}" type="slidenum">
              <a:rPr lang="en-US" sz="1200">
                <a:solidFill>
                  <a:schemeClr val="tx2">
                    <a:shade val="90000"/>
                  </a:schemeClr>
                </a:solidFill>
                <a:latin typeface="Times New Roman" pitchFamily="18" charset="0"/>
              </a:rPr>
              <a:pPr algn="r">
                <a:defRPr/>
              </a:pPr>
              <a:t>8</a:t>
            </a:fld>
            <a:endParaRPr lang="en-US" sz="1200" dirty="0">
              <a:solidFill>
                <a:schemeClr val="tx2">
                  <a:shade val="9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52800" y="2362200"/>
            <a:ext cx="5486400" cy="5334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000" dirty="0">
                <a:solidFill>
                  <a:schemeClr val="bg1"/>
                </a:solidFill>
              </a:rPr>
              <a:t>Secretary of Administrative Ministry</a:t>
            </a:r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52800" y="1676400"/>
            <a:ext cx="5486400" cy="5334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800" b="1">
                <a:solidFill>
                  <a:schemeClr val="bg1"/>
                </a:solidFill>
              </a:rPr>
              <a:t>Approval Authority</a:t>
            </a:r>
            <a:endParaRPr lang="en-IN" sz="2800" b="1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352800" y="3048000"/>
            <a:ext cx="5486400" cy="5334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000" dirty="0">
                <a:solidFill>
                  <a:schemeClr val="bg1"/>
                </a:solidFill>
              </a:rPr>
              <a:t>Minister in-charge of Administrative Ministry</a:t>
            </a:r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52800" y="3733800"/>
            <a:ext cx="5486400" cy="5334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000" dirty="0">
                <a:solidFill>
                  <a:schemeClr val="bg1"/>
                </a:solidFill>
              </a:rPr>
              <a:t>Minister of Adm. Ministry &amp; Finance Minister.</a:t>
            </a:r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352800" y="4419600"/>
            <a:ext cx="5486400" cy="5334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000" dirty="0">
                <a:solidFill>
                  <a:schemeClr val="bg1"/>
                </a:solidFill>
              </a:rPr>
              <a:t>Cabinet/CCEA</a:t>
            </a:r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52800" y="5105400"/>
            <a:ext cx="5486400" cy="5334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000" dirty="0">
                <a:solidFill>
                  <a:schemeClr val="bg1"/>
                </a:solidFill>
              </a:rPr>
              <a:t>Cabinet/CCEA (Irrespective of Cost)</a:t>
            </a:r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9226" name="TextBox 6"/>
          <p:cNvSpPr txBox="1">
            <a:spLocks noChangeArrowheads="1"/>
          </p:cNvSpPr>
          <p:nvPr/>
        </p:nvSpPr>
        <p:spPr bwMode="auto">
          <a:xfrm>
            <a:off x="0" y="381000"/>
            <a:ext cx="9144000" cy="76993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Authority for Approval</a:t>
            </a:r>
            <a:endParaRPr lang="en-IN" sz="4400" b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Slide Number Placeholder 12"/>
          <p:cNvSpPr txBox="1">
            <a:spLocks noGrp="1"/>
          </p:cNvSpPr>
          <p:nvPr/>
        </p:nvSpPr>
        <p:spPr>
          <a:xfrm>
            <a:off x="8382000" y="6553200"/>
            <a:ext cx="762000" cy="304800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defRPr/>
            </a:pPr>
            <a:fld id="{E2B6DB85-6C35-4CC0-BD4A-D43A3C7ABEE9}" type="slidenum">
              <a:rPr lang="en-US" sz="1200">
                <a:solidFill>
                  <a:schemeClr val="tx2">
                    <a:shade val="90000"/>
                  </a:schemeClr>
                </a:solidFill>
                <a:latin typeface="Times New Roman" pitchFamily="18" charset="0"/>
              </a:rPr>
              <a:pPr algn="r">
                <a:defRPr/>
              </a:pPr>
              <a:t>8</a:t>
            </a:fld>
            <a:endParaRPr lang="en-US" sz="1200" dirty="0">
              <a:solidFill>
                <a:schemeClr val="tx2">
                  <a:shade val="9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0" y="1752600"/>
            <a:ext cx="3276600" cy="466725"/>
          </a:xfrm>
          <a:prstGeom prst="rect">
            <a:avLst/>
          </a:prstGeom>
          <a:noFill/>
          <a:ln w="9525">
            <a:solidFill>
              <a:srgbClr val="B7D8FF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Financial limits</a:t>
            </a:r>
            <a:r>
              <a:rPr lang="en-US"/>
              <a:t> Rs. cr.</a:t>
            </a:r>
          </a:p>
        </p:txBody>
      </p: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152400" y="24384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&lt;25</a:t>
            </a: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250825" y="3192463"/>
            <a:ext cx="27209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228600" y="3048000"/>
            <a:ext cx="281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= 25 &amp; &lt;</a:t>
            </a:r>
            <a:r>
              <a:rPr lang="en-US" sz="2400" dirty="0" smtClean="0"/>
              <a:t>150</a:t>
            </a:r>
            <a:endParaRPr lang="en-US" sz="2400" dirty="0"/>
          </a:p>
        </p:txBody>
      </p:sp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304800" y="3733800"/>
            <a:ext cx="281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&gt;</a:t>
            </a:r>
            <a:r>
              <a:rPr lang="en-US" sz="2400" dirty="0" smtClean="0"/>
              <a:t>150 </a:t>
            </a:r>
            <a:r>
              <a:rPr lang="en-US" sz="2400" dirty="0"/>
              <a:t>&amp; &lt;300</a:t>
            </a:r>
          </a:p>
        </p:txBody>
      </p:sp>
      <p:sp>
        <p:nvSpPr>
          <p:cNvPr id="9233" name="Text Box 17"/>
          <p:cNvSpPr txBox="1">
            <a:spLocks noChangeArrowheads="1"/>
          </p:cNvSpPr>
          <p:nvPr/>
        </p:nvSpPr>
        <p:spPr bwMode="auto">
          <a:xfrm>
            <a:off x="381000" y="4495800"/>
            <a:ext cx="266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=&gt;300</a:t>
            </a:r>
          </a:p>
        </p:txBody>
      </p:sp>
      <p:sp>
        <p:nvSpPr>
          <p:cNvPr id="9234" name="Text Box 18"/>
          <p:cNvSpPr txBox="1">
            <a:spLocks noChangeArrowheads="1"/>
          </p:cNvSpPr>
          <p:nvPr/>
        </p:nvSpPr>
        <p:spPr bwMode="auto">
          <a:xfrm>
            <a:off x="0" y="5181600"/>
            <a:ext cx="34290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/>
              <a:t>New autonomous bodies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51B7C1-431C-403C-8267-E770FF1B5A44}" type="slidenum">
              <a:rPr lang="en-US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457200"/>
            <a:ext cx="9144000" cy="857250"/>
          </a:xfrm>
          <a:solidFill>
            <a:schemeClr val="tx1"/>
          </a:solidFill>
        </p:spPr>
        <p:txBody>
          <a:bodyPr/>
          <a:lstStyle/>
          <a:p>
            <a:pPr>
              <a:defRPr/>
            </a:pPr>
            <a:r>
              <a:rPr lang="en-US" sz="4800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Investment Decision Stages</a:t>
            </a:r>
            <a:endParaRPr lang="en-IN" sz="4800" b="1" dirty="0">
              <a:solidFill>
                <a:schemeClr val="tx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762000" y="1397000"/>
          <a:ext cx="7543800" cy="50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 txBox="1">
            <a:spLocks noGrp="1"/>
          </p:cNvSpPr>
          <p:nvPr/>
        </p:nvSpPr>
        <p:spPr>
          <a:xfrm>
            <a:off x="8382000" y="6553200"/>
            <a:ext cx="762000" cy="304800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defRPr/>
            </a:pPr>
            <a:fld id="{7D1D68E1-96CF-4503-8FA6-347B56B114B2}" type="slidenum">
              <a:rPr lang="en-US" sz="1200">
                <a:solidFill>
                  <a:schemeClr val="tx2">
                    <a:shade val="90000"/>
                  </a:schemeClr>
                </a:solidFill>
                <a:latin typeface="Times New Roman" pitchFamily="18" charset="0"/>
              </a:rPr>
              <a:pPr algn="r">
                <a:defRPr/>
              </a:pPr>
              <a:t>9</a:t>
            </a:fld>
            <a:endParaRPr lang="en-US" sz="1200" dirty="0">
              <a:solidFill>
                <a:schemeClr val="tx2">
                  <a:shade val="90000"/>
                </a:schemeClr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3C1410-C4DB-4712-8DBB-5AF7D14F4A1D}" type="slidenum">
              <a:rPr lang="en-US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>
          <a:xfrm>
            <a:off x="8382000" y="6553200"/>
            <a:ext cx="762000" cy="30480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defRPr/>
            </a:pPr>
            <a:fld id="{F18CE64A-3AE7-4C3B-BA69-48BA19810B5B}" type="slidenum">
              <a:rPr lang="en-US" sz="1200">
                <a:solidFill>
                  <a:schemeClr val="tx2">
                    <a:shade val="90000"/>
                  </a:schemeClr>
                </a:solidFill>
                <a:latin typeface="Times New Roman" pitchFamily="18" charset="0"/>
              </a:rPr>
              <a:pPr algn="r">
                <a:defRPr/>
              </a:pPr>
              <a:t>10</a:t>
            </a:fld>
            <a:endParaRPr lang="en-US" sz="1200" dirty="0">
              <a:solidFill>
                <a:schemeClr val="tx2">
                  <a:shade val="90000"/>
                </a:schemeClr>
              </a:solidFill>
              <a:latin typeface="Times New Roman" pitchFamily="18" charset="0"/>
            </a:endParaRPr>
          </a:p>
        </p:txBody>
      </p:sp>
      <p:graphicFrame>
        <p:nvGraphicFramePr>
          <p:cNvPr id="95269" name="Group 37"/>
          <p:cNvGraphicFramePr>
            <a:graphicFrameLocks noGrp="1"/>
          </p:cNvGraphicFramePr>
          <p:nvPr/>
        </p:nvGraphicFramePr>
        <p:xfrm>
          <a:off x="0" y="1143000"/>
          <a:ext cx="9144000" cy="5108577"/>
        </p:xfrm>
        <a:graphic>
          <a:graphicData uri="http://schemas.openxmlformats.org/drawingml/2006/table">
            <a:tbl>
              <a:tblPr/>
              <a:tblGrid>
                <a:gridCol w="6972300"/>
                <a:gridCol w="2171700"/>
              </a:tblGrid>
              <a:tr h="512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</a:rPr>
                        <a:t>Process</a:t>
                      </a:r>
                      <a:endParaRPr kumimoji="0" lang="en-I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837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</a:rPr>
                        <a:t>Time</a:t>
                      </a:r>
                      <a:endParaRPr kumimoji="0" lang="en-I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83763"/>
                    </a:soli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Decision on ‘in principle’ approval</a:t>
                      </a:r>
                      <a:endParaRPr kumimoji="0" lang="en-I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5ED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4 weeks</a:t>
                      </a:r>
                      <a:endParaRPr kumimoji="0" lang="en-I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717550">
                <a:tc>
                  <a:txBody>
                    <a:bodyPr/>
                    <a:lstStyle/>
                    <a:p>
                      <a:pPr marL="0" marR="0" lvl="0" indent="0" algn="l" defTabSz="1143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Preparation of DPR and  its circulation</a:t>
                      </a:r>
                      <a:endParaRPr kumimoji="0" lang="en-I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5ED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Varies from Project to Project</a:t>
                      </a:r>
                      <a:endParaRPr kumimoji="0" lang="en-I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marL="0" marR="0" lvl="0" indent="0" algn="l" defTabSz="1143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Appraisal of DPR &amp; draft EFC/PIB memo by Appraisal agencies </a:t>
                      </a:r>
                      <a:endParaRPr kumimoji="0" lang="en-I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5ED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4 weeks</a:t>
                      </a:r>
                      <a:endParaRPr kumimoji="0" lang="en-I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596900">
                <a:tc>
                  <a:txBody>
                    <a:bodyPr/>
                    <a:lstStyle/>
                    <a:p>
                      <a:pPr marL="0" marR="0" lvl="0" indent="0" algn="l" defTabSz="1143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Circulation of Final EFC/PIB Memo</a:t>
                      </a:r>
                      <a:endParaRPr kumimoji="0" lang="en-I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5ED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1 week</a:t>
                      </a:r>
                      <a:endParaRPr kumimoji="0" lang="en-I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512763">
                <a:tc>
                  <a:txBody>
                    <a:bodyPr/>
                    <a:lstStyle/>
                    <a:p>
                      <a:pPr marL="0" marR="0" lvl="0" indent="0" algn="l" defTabSz="1143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EFC/PIB meeting after final EFC/PIB memo </a:t>
                      </a:r>
                      <a:endParaRPr kumimoji="0" lang="en-I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5ED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4 weeks</a:t>
                      </a:r>
                      <a:endParaRPr kumimoji="0" lang="en-I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Issue of the minutes of EFC / PIB</a:t>
                      </a:r>
                      <a:endParaRPr kumimoji="0" lang="en-I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5ED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1 week</a:t>
                      </a:r>
                      <a:endParaRPr kumimoji="0" lang="en-I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717550">
                <a:tc>
                  <a:txBody>
                    <a:bodyPr/>
                    <a:lstStyle/>
                    <a:p>
                      <a:pPr marL="0" marR="0" lvl="0" indent="0" algn="l" defTabSz="1143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Submission for approval of Adm. Minister &amp; FM</a:t>
                      </a:r>
                    </a:p>
                    <a:p>
                      <a:pPr marL="0" marR="0" lvl="0" indent="0" algn="l" defTabSz="1143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(for projects of </a:t>
                      </a:r>
                      <a:r>
                        <a:rPr kumimoji="0" lang="en-US" sz="20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Rs. 150 cr &amp; &lt; Rs. 300 cr) </a:t>
                      </a:r>
                      <a:endParaRPr kumimoji="0" lang="en-I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5ED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2 weeks</a:t>
                      </a:r>
                      <a:endParaRPr kumimoji="0" lang="en-I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Sub. to Cabinet/CCEA for approval (&gt;Rs. 300 cr) </a:t>
                      </a:r>
                      <a:endParaRPr kumimoji="0" lang="en-I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5ED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4 weeks</a:t>
                      </a:r>
                      <a:endParaRPr kumimoji="0" lang="en-I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11300" name="TextBox 6"/>
          <p:cNvSpPr txBox="1">
            <a:spLocks noChangeArrowheads="1"/>
          </p:cNvSpPr>
          <p:nvPr/>
        </p:nvSpPr>
        <p:spPr bwMode="auto">
          <a:xfrm>
            <a:off x="0" y="228600"/>
            <a:ext cx="9144000" cy="70802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Time Frame for Appraisal &amp; Approval </a:t>
            </a:r>
            <a:endParaRPr lang="en-IN" sz="4000" b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/>
          <p:cNvSpPr txBox="1">
            <a:spLocks noGrp="1"/>
          </p:cNvSpPr>
          <p:nvPr/>
        </p:nvSpPr>
        <p:spPr>
          <a:xfrm>
            <a:off x="8382000" y="6553200"/>
            <a:ext cx="762000" cy="304800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defRPr/>
            </a:pPr>
            <a:fld id="{C4CFA287-2FC1-4800-A4EC-989A1B9C02AE}" type="slidenum">
              <a:rPr lang="en-US" sz="1200">
                <a:solidFill>
                  <a:schemeClr val="tx2">
                    <a:shade val="90000"/>
                  </a:schemeClr>
                </a:solidFill>
                <a:latin typeface="Times New Roman" pitchFamily="18" charset="0"/>
              </a:rPr>
              <a:pPr algn="r">
                <a:defRPr/>
              </a:pPr>
              <a:t>10</a:t>
            </a:fld>
            <a:endParaRPr lang="en-US" sz="1200" dirty="0">
              <a:solidFill>
                <a:schemeClr val="tx2">
                  <a:shade val="90000"/>
                </a:schemeClr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6B0E3-DDB9-4A1A-B2EC-7529820A77D9}" type="slidenum">
              <a:rPr lang="en-US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533400" y="1295400"/>
            <a:ext cx="8610600" cy="502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>
            <a:spAutoFit/>
          </a:bodyPr>
          <a:lstStyle/>
          <a:p>
            <a:pPr marL="457200" indent="-45720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Need and justification</a:t>
            </a:r>
          </a:p>
          <a:p>
            <a:pPr marL="457200" indent="-45720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Design &amp; Technological aspects</a:t>
            </a:r>
          </a:p>
          <a:p>
            <a:pPr marL="457200" indent="-45720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Implementation &amp; Monitoring Mechanism</a:t>
            </a:r>
          </a:p>
          <a:p>
            <a:pPr marL="457200" indent="-45720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Plan Provision and Financing Arrangement</a:t>
            </a:r>
          </a:p>
          <a:p>
            <a:pPr marL="457200" indent="-45720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Reliability of Cost Estimates</a:t>
            </a:r>
          </a:p>
          <a:p>
            <a:pPr marL="457200" indent="-45720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Financial/Commercial Viability</a:t>
            </a:r>
          </a:p>
          <a:p>
            <a:pPr marL="457200" indent="-45720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Economic Viability</a:t>
            </a:r>
          </a:p>
          <a:p>
            <a:pPr marL="457200" indent="-45720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Environmental Aspects </a:t>
            </a:r>
          </a:p>
          <a:p>
            <a:pPr marL="457200" indent="-45720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Risk/Sensitivity Analysis</a:t>
            </a:r>
          </a:p>
        </p:txBody>
      </p:sp>
      <p:sp>
        <p:nvSpPr>
          <p:cNvPr id="12292" name="TextBox 3"/>
          <p:cNvSpPr txBox="1">
            <a:spLocks noChangeArrowheads="1"/>
          </p:cNvSpPr>
          <p:nvPr/>
        </p:nvSpPr>
        <p:spPr bwMode="auto">
          <a:xfrm>
            <a:off x="0" y="228600"/>
            <a:ext cx="9144000" cy="76993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90513" indent="-290513"/>
            <a:r>
              <a:rPr lang="en-US" sz="4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Project Appraisal Aspects</a:t>
            </a:r>
            <a:r>
              <a:rPr lang="en-US" sz="2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8382000" y="6553200"/>
            <a:ext cx="762000" cy="304800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defRPr/>
            </a:pPr>
            <a:fld id="{C3C63132-E7F7-4448-A691-B623A0EE25C6}" type="slidenum">
              <a:rPr lang="en-US" sz="1200">
                <a:solidFill>
                  <a:schemeClr val="tx2">
                    <a:shade val="90000"/>
                  </a:schemeClr>
                </a:solidFill>
                <a:latin typeface="Times New Roman" pitchFamily="18" charset="0"/>
              </a:rPr>
              <a:pPr algn="r">
                <a:defRPr/>
              </a:pPr>
              <a:t>11</a:t>
            </a:fld>
            <a:endParaRPr lang="en-US" sz="1200" dirty="0">
              <a:solidFill>
                <a:schemeClr val="tx2">
                  <a:shade val="90000"/>
                </a:schemeClr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CC30C4-BF2A-448B-9ABF-C711E663049A}" type="slidenum">
              <a:rPr lang="en-US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13315" name="Rectangle 2"/>
          <p:cNvSpPr txBox="1">
            <a:spLocks noChangeArrowheads="1"/>
          </p:cNvSpPr>
          <p:nvPr/>
        </p:nvSpPr>
        <p:spPr bwMode="auto">
          <a:xfrm>
            <a:off x="0" y="304800"/>
            <a:ext cx="9144000" cy="9144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US" sz="4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Project Formulation </a:t>
            </a:r>
          </a:p>
        </p:txBody>
      </p:sp>
      <p:sp>
        <p:nvSpPr>
          <p:cNvPr id="13316" name="TextBox 3"/>
          <p:cNvSpPr txBox="1">
            <a:spLocks noChangeArrowheads="1"/>
          </p:cNvSpPr>
          <p:nvPr/>
        </p:nvSpPr>
        <p:spPr bwMode="auto">
          <a:xfrm>
            <a:off x="228600" y="1219200"/>
            <a:ext cx="8915400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ctr">
              <a:lnSpc>
                <a:spcPct val="150000"/>
              </a:lnSpc>
              <a:buFont typeface="Wingdings" pitchFamily="2" charset="2"/>
              <a:buNone/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Identification &amp; Objective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Type of Scheme-CS or CSS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Description, location, area, population coverage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New or Ongoing Scheme –Impact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Objectives- as related to Govt. policy, Plan 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Convergence with other schemes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Outputs &amp; Outcomes</a:t>
            </a:r>
          </a:p>
          <a:p>
            <a:pPr marL="457200" indent="-457200">
              <a:lnSpc>
                <a:spcPct val="150000"/>
              </a:lnSpc>
            </a:pPr>
            <a:endParaRPr lang="en-IN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7" name="Slide Number Placeholder 4"/>
          <p:cNvSpPr txBox="1">
            <a:spLocks noGrp="1"/>
          </p:cNvSpPr>
          <p:nvPr/>
        </p:nvSpPr>
        <p:spPr bwMode="auto">
          <a:xfrm>
            <a:off x="8382000" y="6553200"/>
            <a:ext cx="76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/>
            <a:fld id="{58AA8269-60E5-4D75-A96F-A0A2D1ECF3BA}" type="slidenum">
              <a:rPr lang="en-US" b="1">
                <a:solidFill>
                  <a:srgbClr val="FFFF66"/>
                </a:solidFill>
                <a:latin typeface="Times New Roman" pitchFamily="18" charset="0"/>
              </a:rPr>
              <a:pPr algn="ctr"/>
              <a:t>12</a:t>
            </a:fld>
            <a:endParaRPr lang="en-US" b="1">
              <a:solidFill>
                <a:srgbClr val="FFFF66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8A6F1E-7EBA-4762-8C1D-AD1554436CA2}" type="slidenum">
              <a:rPr lang="en-US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1433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Times New Roman" pitchFamily="18" charset="0"/>
              </a:rPr>
              <a:t>Need &amp; Justification</a:t>
            </a:r>
          </a:p>
        </p:txBody>
      </p:sp>
      <p:sp>
        <p:nvSpPr>
          <p:cNvPr id="1434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National Policy framework </a:t>
            </a:r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r>
              <a:rPr lang="en-US" smtClean="0"/>
              <a:t>Demand Analysis to identify gaps</a:t>
            </a:r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r>
              <a:rPr lang="en-US" smtClean="0"/>
              <a:t>Existing facilities /services</a:t>
            </a:r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r>
              <a:rPr lang="en-US" smtClean="0"/>
              <a:t>Examination of Alternatives- physical &amp; financial</a:t>
            </a:r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r>
              <a:rPr lang="en-US" smtClean="0"/>
              <a:t>Duplication/overlapping to be avoided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en-US" smtClean="0"/>
              <a:t> 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79C092-3C2C-4768-8D69-30098782105F}" type="slidenum">
              <a:rPr lang="en-US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1536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>
                <a:latin typeface="Times New Roman" pitchFamily="18" charset="0"/>
              </a:rPr>
              <a:t>Scope &amp; Design</a:t>
            </a:r>
          </a:p>
        </p:txBody>
      </p:sp>
      <p:sp>
        <p:nvSpPr>
          <p:cNvPr id="1536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Scope of scheme is defined</a:t>
            </a:r>
          </a:p>
          <a:p>
            <a:r>
              <a:rPr lang="en-US" smtClean="0"/>
              <a:t>Identification of target area/population/beneficiaries.</a:t>
            </a:r>
          </a:p>
          <a:p>
            <a:r>
              <a:rPr lang="en-US" smtClean="0"/>
              <a:t>Selection criteria of target groups/area etc. </a:t>
            </a:r>
          </a:p>
          <a:p>
            <a:r>
              <a:rPr lang="en-US" smtClean="0"/>
              <a:t>Physical parameters/components to be described</a:t>
            </a:r>
          </a:p>
          <a:p>
            <a:r>
              <a:rPr lang="en-US" smtClean="0"/>
              <a:t>Phasing of targets matching with financial outlay</a:t>
            </a:r>
          </a:p>
          <a:p>
            <a:r>
              <a:rPr lang="en-US" smtClean="0"/>
              <a:t>Delivery mechanism of goods/services</a:t>
            </a:r>
          </a:p>
          <a:p>
            <a:r>
              <a:rPr lang="en-US" smtClean="0"/>
              <a:t>Technical aspects –machinery, equipment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F8AC32-F8CD-4D9A-B973-EE202860ECE3}" type="slidenum">
              <a:rPr lang="en-US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16387" name="Rectang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/>
          <a:lstStyle/>
          <a:p>
            <a:pPr algn="ctr"/>
            <a:r>
              <a:rPr lang="en-US" smtClean="0">
                <a:latin typeface="Times New Roman" pitchFamily="18" charset="0"/>
              </a:rPr>
              <a:t> Implementation &amp; Monitoring</a:t>
            </a:r>
          </a:p>
        </p:txBody>
      </p:sp>
      <p:sp>
        <p:nvSpPr>
          <p:cNvPr id="16388" name="Rectangle 3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389438"/>
          </a:xfrm>
        </p:spPr>
        <p:txBody>
          <a:bodyPr/>
          <a:lstStyle/>
          <a:p>
            <a:r>
              <a:rPr lang="en-US" smtClean="0"/>
              <a:t>Implementing Agency to be identified</a:t>
            </a:r>
          </a:p>
          <a:p>
            <a:r>
              <a:rPr lang="en-US" smtClean="0"/>
              <a:t>Capability of Implementing Agency</a:t>
            </a:r>
          </a:p>
          <a:p>
            <a:r>
              <a:rPr lang="en-US" smtClean="0"/>
              <a:t>Implementation structure</a:t>
            </a:r>
          </a:p>
          <a:p>
            <a:r>
              <a:rPr lang="en-US" smtClean="0"/>
              <a:t>Implementation Schedule- activity-wise</a:t>
            </a:r>
          </a:p>
          <a:p>
            <a:r>
              <a:rPr lang="en-US" smtClean="0"/>
              <a:t>Manpower- Requirement, type, new creation etc.</a:t>
            </a:r>
          </a:p>
          <a:p>
            <a:r>
              <a:rPr lang="en-US" smtClean="0"/>
              <a:t>Monitoring Mechanism –QPR</a:t>
            </a:r>
          </a:p>
          <a:p>
            <a:r>
              <a:rPr lang="en-US" smtClean="0"/>
              <a:t>Nodal Officer- Overall responsibility of monitoring </a:t>
            </a:r>
          </a:p>
          <a:p>
            <a:r>
              <a:rPr lang="en-US" smtClean="0"/>
              <a:t>Provision for concurrent evaluation </a:t>
            </a:r>
          </a:p>
          <a:p>
            <a:r>
              <a:rPr lang="en-US" smtClean="0"/>
              <a:t>Management information system (MIS)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FB4FAE-D0AF-49BF-9CAD-4C1A5738A06A}" type="slidenum">
              <a:rPr lang="en-US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17411" name="Rectangle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95350"/>
          </a:xfrm>
        </p:spPr>
        <p:txBody>
          <a:bodyPr/>
          <a:lstStyle/>
          <a:p>
            <a:r>
              <a:rPr lang="en-US" smtClean="0">
                <a:latin typeface="Times New Roman" pitchFamily="18" charset="0"/>
              </a:rPr>
              <a:t>Plan Provision and Funding</a:t>
            </a:r>
          </a:p>
        </p:txBody>
      </p:sp>
      <p:sp>
        <p:nvSpPr>
          <p:cNvPr id="1741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It should be included in the FYP/AP</a:t>
            </a:r>
          </a:p>
          <a:p>
            <a:r>
              <a:rPr lang="en-US" smtClean="0"/>
              <a:t>Phasing of expenditure- matching with physical targets </a:t>
            </a:r>
          </a:p>
          <a:p>
            <a:r>
              <a:rPr lang="en-US" smtClean="0"/>
              <a:t>Adequate Plan Provision /funding arrangement </a:t>
            </a:r>
          </a:p>
          <a:p>
            <a:r>
              <a:rPr lang="en-US" smtClean="0"/>
              <a:t>Sources of funding- GBS, IEBR, Loans etc.</a:t>
            </a:r>
          </a:p>
          <a:p>
            <a:r>
              <a:rPr lang="en-US" smtClean="0"/>
              <a:t>Funding Modalities- Sharing, Releases, </a:t>
            </a:r>
          </a:p>
          <a:p>
            <a:r>
              <a:rPr lang="en-US" smtClean="0"/>
              <a:t>Funds utilization – Certificates, audits etc.</a:t>
            </a:r>
          </a:p>
          <a:p>
            <a:endParaRPr lang="en-US" smtClean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7558B-939D-4C38-9199-54C586E9FCB7}" type="slidenum">
              <a:rPr lang="en-US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18435" name="Rectangle 2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838200"/>
          </a:xfrm>
        </p:spPr>
        <p:txBody>
          <a:bodyPr/>
          <a:lstStyle/>
          <a:p>
            <a:pPr algn="ctr"/>
            <a:r>
              <a:rPr lang="en-US" smtClean="0">
                <a:latin typeface="Times New Roman" pitchFamily="18" charset="0"/>
              </a:rPr>
              <a:t>Cost Estimates</a:t>
            </a:r>
          </a:p>
        </p:txBody>
      </p:sp>
      <p:sp>
        <p:nvSpPr>
          <p:cNvPr id="18436" name="Rectangle 3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82296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smtClean="0"/>
              <a:t>Total cost of the scheme irrespective of sources</a:t>
            </a:r>
          </a:p>
          <a:p>
            <a:pPr>
              <a:lnSpc>
                <a:spcPct val="90000"/>
              </a:lnSpc>
            </a:pPr>
            <a:endParaRPr lang="en-US" sz="2400" smtClean="0"/>
          </a:p>
          <a:p>
            <a:pPr>
              <a:lnSpc>
                <a:spcPct val="90000"/>
              </a:lnSpc>
            </a:pPr>
            <a:r>
              <a:rPr lang="en-US" sz="2400" smtClean="0"/>
              <a:t>Item-wise break-up –recurring &amp; non-recurring costs</a:t>
            </a:r>
          </a:p>
          <a:p>
            <a:pPr>
              <a:lnSpc>
                <a:spcPct val="90000"/>
              </a:lnSpc>
            </a:pPr>
            <a:endParaRPr lang="en-US" sz="2400" smtClean="0"/>
          </a:p>
          <a:p>
            <a:pPr>
              <a:lnSpc>
                <a:spcPct val="90000"/>
              </a:lnSpc>
            </a:pPr>
            <a:r>
              <a:rPr lang="en-US" sz="2400" smtClean="0"/>
              <a:t>Basis of estimates- quotations, market price etc.</a:t>
            </a:r>
          </a:p>
          <a:p>
            <a:pPr>
              <a:lnSpc>
                <a:spcPct val="90000"/>
              </a:lnSpc>
            </a:pPr>
            <a:endParaRPr lang="en-US" sz="2400" smtClean="0"/>
          </a:p>
          <a:p>
            <a:pPr>
              <a:lnSpc>
                <a:spcPct val="90000"/>
              </a:lnSpc>
            </a:pPr>
            <a:r>
              <a:rPr lang="en-US" sz="2400" smtClean="0"/>
              <a:t>Reference date /price level of estimates (&lt; 6 month)</a:t>
            </a:r>
          </a:p>
          <a:p>
            <a:pPr>
              <a:lnSpc>
                <a:spcPct val="90000"/>
              </a:lnSpc>
            </a:pPr>
            <a:endParaRPr lang="en-US" sz="2400" smtClean="0"/>
          </a:p>
          <a:p>
            <a:pPr>
              <a:lnSpc>
                <a:spcPct val="90000"/>
              </a:lnSpc>
            </a:pPr>
            <a:r>
              <a:rPr lang="en-US" sz="2400" smtClean="0"/>
              <a:t>Estimates on constant price level</a:t>
            </a:r>
          </a:p>
          <a:p>
            <a:pPr>
              <a:lnSpc>
                <a:spcPct val="90000"/>
              </a:lnSpc>
            </a:pPr>
            <a:endParaRPr lang="en-US" sz="2400" smtClean="0"/>
          </a:p>
          <a:p>
            <a:pPr>
              <a:lnSpc>
                <a:spcPct val="90000"/>
              </a:lnSpc>
            </a:pPr>
            <a:r>
              <a:rPr lang="en-US" sz="2400" smtClean="0"/>
              <a:t>Quantities, rates to be used to arrive at estimates.</a:t>
            </a:r>
          </a:p>
          <a:p>
            <a:pPr>
              <a:lnSpc>
                <a:spcPct val="90000"/>
              </a:lnSpc>
            </a:pPr>
            <a:endParaRPr lang="en-US" sz="2400" smtClean="0"/>
          </a:p>
          <a:p>
            <a:pPr>
              <a:lnSpc>
                <a:spcPct val="90000"/>
              </a:lnSpc>
            </a:pPr>
            <a:r>
              <a:rPr lang="en-US" sz="2400" smtClean="0"/>
              <a:t>Financial Assistance Norms/pattern 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CFF5D2-23E7-4326-9962-68EE69CE23B0}" type="slidenum">
              <a:rPr lang="en-US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19459" name="Rectangle 2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762000"/>
          </a:xfrm>
        </p:spPr>
        <p:txBody>
          <a:bodyPr/>
          <a:lstStyle/>
          <a:p>
            <a:pPr algn="ctr"/>
            <a:r>
              <a:rPr lang="en-US" smtClean="0">
                <a:latin typeface="Times New Roman" pitchFamily="18" charset="0"/>
              </a:rPr>
              <a:t>Benefit Cost Analysis</a:t>
            </a:r>
            <a:r>
              <a:rPr lang="en-US" smtClean="0"/>
              <a:t> </a:t>
            </a:r>
          </a:p>
        </p:txBody>
      </p:sp>
      <p:sp>
        <p:nvSpPr>
          <p:cNvPr id="19460" name="Rectangle 3"/>
          <p:cNvSpPr>
            <a:spLocks noGrp="1"/>
          </p:cNvSpPr>
          <p:nvPr>
            <p:ph type="body" idx="1"/>
          </p:nvPr>
        </p:nvSpPr>
        <p:spPr>
          <a:xfrm>
            <a:off x="381000" y="1295400"/>
            <a:ext cx="82296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Whether benefits are quantifiable in monetary term?</a:t>
            </a:r>
          </a:p>
          <a:p>
            <a:pPr>
              <a:lnSpc>
                <a:spcPct val="90000"/>
              </a:lnSpc>
            </a:pPr>
            <a:r>
              <a:rPr lang="en-US" smtClean="0"/>
              <a:t>If so,  costs and benefits should be quantified &amp; Valued in Financial and economic terms. </a:t>
            </a:r>
          </a:p>
          <a:p>
            <a:pPr>
              <a:lnSpc>
                <a:spcPct val="90000"/>
              </a:lnSpc>
            </a:pPr>
            <a:r>
              <a:rPr lang="en-US" smtClean="0"/>
              <a:t>Cash flows in financial &amp; economic terms should be prepared.</a:t>
            </a:r>
          </a:p>
          <a:p>
            <a:pPr>
              <a:lnSpc>
                <a:spcPct val="90000"/>
              </a:lnSpc>
            </a:pPr>
            <a:r>
              <a:rPr lang="en-US" smtClean="0"/>
              <a:t>Financial &amp; Economic Internal Rate of Return to be calculated to establish viability as per Govt norms.</a:t>
            </a:r>
          </a:p>
          <a:p>
            <a:pPr>
              <a:lnSpc>
                <a:spcPct val="90000"/>
              </a:lnSpc>
            </a:pPr>
            <a:r>
              <a:rPr lang="en-US" smtClean="0"/>
              <a:t>Net Present Value be calculated at prescribed discount rate- if it is positive, project is viable.</a:t>
            </a:r>
          </a:p>
          <a:p>
            <a:pPr>
              <a:lnSpc>
                <a:spcPct val="90000"/>
              </a:lnSpc>
            </a:pPr>
            <a:r>
              <a:rPr lang="en-US" smtClean="0"/>
              <a:t> If benefits are not quantifiable in monetary term, tangible and intangible benefits should be quantified &amp; indicated along with sustainability.</a:t>
            </a:r>
          </a:p>
          <a:p>
            <a:pPr>
              <a:lnSpc>
                <a:spcPct val="90000"/>
              </a:lnSpc>
            </a:pPr>
            <a:endParaRPr lang="en-US" smtClean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18A15A-FC86-4933-A391-E888A320A466}" type="slidenum">
              <a:rPr lang="en-US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20483" name="Rectangle 2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666750"/>
          </a:xfrm>
        </p:spPr>
        <p:txBody>
          <a:bodyPr/>
          <a:lstStyle/>
          <a:p>
            <a:pPr algn="ctr"/>
            <a:r>
              <a:rPr lang="en-US" smtClean="0">
                <a:latin typeface="Times New Roman" pitchFamily="18" charset="0"/>
              </a:rPr>
              <a:t>Environmental Impacts</a:t>
            </a:r>
          </a:p>
        </p:txBody>
      </p:sp>
      <p:sp>
        <p:nvSpPr>
          <p:cNvPr id="20484" name="Rectangle 3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305800" cy="5257800"/>
          </a:xfrm>
        </p:spPr>
        <p:txBody>
          <a:bodyPr/>
          <a:lstStyle/>
          <a:p>
            <a:r>
              <a:rPr lang="en-US" sz="2200" smtClean="0"/>
              <a:t>Environmental Impact Assessment </a:t>
            </a:r>
          </a:p>
          <a:p>
            <a:r>
              <a:rPr lang="en-US" sz="2200" smtClean="0"/>
              <a:t>Quantification and valuation of environmental impacts</a:t>
            </a:r>
          </a:p>
          <a:p>
            <a:r>
              <a:rPr lang="en-US" sz="2200" smtClean="0"/>
              <a:t> Environment protection /restoration measures</a:t>
            </a:r>
          </a:p>
          <a:p>
            <a:r>
              <a:rPr lang="en-US" sz="2200" smtClean="0"/>
              <a:t>Rehabilitation &amp; Resettlement Plan </a:t>
            </a:r>
          </a:p>
          <a:p>
            <a:r>
              <a:rPr lang="en-US" sz="2200" smtClean="0"/>
              <a:t>Cost associated with environment &amp; forest protection</a:t>
            </a:r>
          </a:p>
          <a:p>
            <a:r>
              <a:rPr lang="en-US" sz="2200" smtClean="0"/>
              <a:t>Obtaining environment and forest clearances</a:t>
            </a:r>
          </a:p>
          <a:p>
            <a:r>
              <a:rPr lang="en-US" sz="2200" smtClean="0"/>
              <a:t>Some External impacts</a:t>
            </a:r>
          </a:p>
          <a:p>
            <a:pPr>
              <a:buFont typeface="Wingdings 2" pitchFamily="18" charset="2"/>
              <a:buNone/>
            </a:pPr>
            <a:r>
              <a:rPr lang="en-US" sz="2200" smtClean="0"/>
              <a:t>      </a:t>
            </a:r>
            <a:r>
              <a:rPr lang="en-US" sz="2200" b="1" smtClean="0"/>
              <a:t>Power Plant</a:t>
            </a:r>
            <a:r>
              <a:rPr lang="en-US" sz="2200" smtClean="0"/>
              <a:t>:   Air pollution- health hazards to people around</a:t>
            </a:r>
          </a:p>
          <a:p>
            <a:pPr>
              <a:buFont typeface="Wingdings 2" pitchFamily="18" charset="2"/>
              <a:buNone/>
            </a:pPr>
            <a:r>
              <a:rPr lang="en-US" sz="2200" smtClean="0"/>
              <a:t>      </a:t>
            </a:r>
            <a:r>
              <a:rPr lang="en-US" sz="2200" b="1" smtClean="0"/>
              <a:t>Irrigation Project</a:t>
            </a:r>
            <a:r>
              <a:rPr lang="en-US" sz="2200" smtClean="0"/>
              <a:t>: Siltation, soil salinization- , adverse  effect on</a:t>
            </a:r>
          </a:p>
          <a:p>
            <a:pPr>
              <a:buFont typeface="Wingdings 2" pitchFamily="18" charset="2"/>
              <a:buNone/>
            </a:pPr>
            <a:r>
              <a:rPr lang="en-US" sz="2200" smtClean="0"/>
              <a:t>      agricultural yields, farm income           </a:t>
            </a:r>
          </a:p>
          <a:p>
            <a:pPr>
              <a:buFont typeface="Wingdings 2" pitchFamily="18" charset="2"/>
              <a:buNone/>
            </a:pPr>
            <a:r>
              <a:rPr lang="en-US" sz="2200" smtClean="0"/>
              <a:t>      </a:t>
            </a:r>
            <a:r>
              <a:rPr lang="en-US" sz="2200" b="1" smtClean="0"/>
              <a:t>Industrial Plant</a:t>
            </a:r>
            <a:r>
              <a:rPr lang="en-US" sz="2200" smtClean="0"/>
              <a:t>- Waste discharge into river- loss of fish   production lower income of fishermen 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E5EDE5-D39D-460F-AE60-424AFD7509C8}" type="slidenum">
              <a:rPr lang="en-US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21507" name="Rectangle 2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666750"/>
          </a:xfrm>
        </p:spPr>
        <p:txBody>
          <a:bodyPr/>
          <a:lstStyle/>
          <a:p>
            <a:pPr algn="ctr"/>
            <a:r>
              <a:rPr lang="en-US" smtClean="0">
                <a:latin typeface="Times New Roman" pitchFamily="18" charset="0"/>
              </a:rPr>
              <a:t>Risk &amp; Sensitivity Analysis</a:t>
            </a:r>
          </a:p>
        </p:txBody>
      </p:sp>
      <p:sp>
        <p:nvSpPr>
          <p:cNvPr id="2150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Probable Risk factors to be identified and indicated</a:t>
            </a:r>
          </a:p>
          <a:p>
            <a:endParaRPr lang="en-US" smtClean="0"/>
          </a:p>
          <a:p>
            <a:r>
              <a:rPr lang="en-US" smtClean="0"/>
              <a:t>Risk mitigation measures suggested </a:t>
            </a:r>
          </a:p>
          <a:p>
            <a:pPr>
              <a:buFont typeface="Wingdings 2" pitchFamily="18" charset="2"/>
              <a:buNone/>
            </a:pPr>
            <a:r>
              <a:rPr lang="en-US" smtClean="0"/>
              <a:t> </a:t>
            </a:r>
          </a:p>
          <a:p>
            <a:r>
              <a:rPr lang="en-US" smtClean="0"/>
              <a:t>Sensitivity analysis to be carried out by altering inflows and outflows of the project, impact of delay, less production etc. to identify variables to which project is most sensitive.</a:t>
            </a:r>
          </a:p>
          <a:p>
            <a:endParaRPr lang="en-US" smtClean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DC9B80-1A3A-4058-BB42-DC6FA29344A9}" type="slidenum">
              <a:rPr lang="en-US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22531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52463"/>
            <a:ext cx="7924800" cy="571500"/>
          </a:xfrm>
        </p:spPr>
        <p:txBody>
          <a:bodyPr/>
          <a:lstStyle/>
          <a:p>
            <a:r>
              <a:rPr lang="en-US" sz="3900" smtClean="0">
                <a:solidFill>
                  <a:srgbClr val="3366FF"/>
                </a:solidFill>
                <a:latin typeface="Arial" charset="0"/>
                <a:cs typeface="Times New Roman" pitchFamily="18" charset="0"/>
              </a:rPr>
              <a:t/>
            </a:r>
            <a:br>
              <a:rPr lang="en-US" sz="3900" smtClean="0">
                <a:solidFill>
                  <a:srgbClr val="3366FF"/>
                </a:solidFill>
                <a:latin typeface="Arial" charset="0"/>
                <a:cs typeface="Times New Roman" pitchFamily="18" charset="0"/>
              </a:rPr>
            </a:br>
            <a:endParaRPr lang="en-US" sz="3900" smtClean="0">
              <a:solidFill>
                <a:srgbClr val="3366FF"/>
              </a:solidFill>
              <a:latin typeface="Arial" charset="0"/>
            </a:endParaRPr>
          </a:p>
        </p:txBody>
      </p:sp>
      <p:sp>
        <p:nvSpPr>
          <p:cNvPr id="22532" name="Text Box 6"/>
          <p:cNvSpPr txBox="1">
            <a:spLocks noChangeArrowheads="1"/>
          </p:cNvSpPr>
          <p:nvPr/>
        </p:nvSpPr>
        <p:spPr bwMode="auto">
          <a:xfrm>
            <a:off x="0" y="381000"/>
            <a:ext cx="9144000" cy="76993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lIns="91427" tIns="45713" rIns="91427" bIns="45713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Financial Viability Analysis</a:t>
            </a:r>
          </a:p>
        </p:txBody>
      </p:sp>
      <p:sp>
        <p:nvSpPr>
          <p:cNvPr id="22533" name="Text Box 7"/>
          <p:cNvSpPr txBox="1">
            <a:spLocks noChangeArrowheads="1"/>
          </p:cNvSpPr>
          <p:nvPr/>
        </p:nvSpPr>
        <p:spPr bwMode="auto">
          <a:xfrm>
            <a:off x="423863" y="1295400"/>
            <a:ext cx="8720137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>
            <a:spAutoFit/>
          </a:bodyPr>
          <a:lstStyle/>
          <a:p>
            <a:pPr marL="228600" indent="-228600">
              <a:spcBef>
                <a:spcPct val="50000"/>
              </a:spcBef>
            </a:pPr>
            <a:r>
              <a:rPr lang="en-US" sz="2400" b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Cash Flow Preparation</a:t>
            </a:r>
          </a:p>
          <a:p>
            <a:pPr marL="228600" indent="-228600"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800">
                <a:latin typeface="Times New Roman" pitchFamily="18" charset="0"/>
                <a:cs typeface="Times New Roman" pitchFamily="18" charset="0"/>
              </a:rPr>
              <a:t>Valuation of inputs and outputs at market price</a:t>
            </a:r>
          </a:p>
          <a:p>
            <a:pPr marL="228600" indent="-228600" algn="just"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800">
                <a:latin typeface="Times New Roman" pitchFamily="18" charset="0"/>
                <a:cs typeface="Times New Roman" pitchFamily="18" charset="0"/>
              </a:rPr>
              <a:t>Valuation of imported items at market rates of foreign exchange- landed cost at site.</a:t>
            </a:r>
          </a:p>
          <a:p>
            <a:pPr marL="228600" indent="-228600"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800">
                <a:latin typeface="Times New Roman" pitchFamily="18" charset="0"/>
                <a:cs typeface="Times New Roman" pitchFamily="18" charset="0"/>
              </a:rPr>
              <a:t>Cash flows are to be prepared at </a:t>
            </a:r>
            <a:r>
              <a:rPr lang="en-US" sz="2800" b="1">
                <a:latin typeface="Times New Roman" pitchFamily="18" charset="0"/>
                <a:cs typeface="Times New Roman" pitchFamily="18" charset="0"/>
              </a:rPr>
              <a:t>constant prices</a:t>
            </a:r>
          </a:p>
          <a:p>
            <a:pPr marL="228600" indent="-228600" algn="just"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800">
                <a:latin typeface="Times New Roman" pitchFamily="18" charset="0"/>
                <a:cs typeface="Times New Roman" pitchFamily="18" charset="0"/>
              </a:rPr>
              <a:t>Viability to be calculated on </a:t>
            </a:r>
            <a:r>
              <a:rPr lang="en-US" sz="2800" b="1">
                <a:latin typeface="Times New Roman" pitchFamily="18" charset="0"/>
                <a:cs typeface="Times New Roman" pitchFamily="18" charset="0"/>
              </a:rPr>
              <a:t>completion cost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 basis.</a:t>
            </a:r>
          </a:p>
          <a:p>
            <a:pPr marL="228600" indent="-228600" algn="just"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800">
                <a:latin typeface="Times New Roman" pitchFamily="18" charset="0"/>
                <a:cs typeface="Times New Roman" pitchFamily="18" charset="0"/>
              </a:rPr>
              <a:t>Risk/Sensitivity Analysis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28600" indent="-228600">
              <a:spcBef>
                <a:spcPct val="50000"/>
              </a:spcBef>
            </a:pPr>
            <a:r>
              <a:rPr lang="en-US" sz="1200"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  <p:sp>
        <p:nvSpPr>
          <p:cNvPr id="5" name="Slide Number Placeholder 4"/>
          <p:cNvSpPr txBox="1">
            <a:spLocks noGrp="1"/>
          </p:cNvSpPr>
          <p:nvPr/>
        </p:nvSpPr>
        <p:spPr>
          <a:xfrm>
            <a:off x="8382000" y="6553200"/>
            <a:ext cx="762000" cy="304800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defRPr/>
            </a:pPr>
            <a:fld id="{DF05BB15-F5C9-491F-86D5-5439F08D4F9D}" type="slidenum">
              <a:rPr lang="en-US" sz="1200">
                <a:solidFill>
                  <a:schemeClr val="tx2">
                    <a:shade val="90000"/>
                  </a:schemeClr>
                </a:solidFill>
                <a:latin typeface="Times New Roman" pitchFamily="18" charset="0"/>
              </a:rPr>
              <a:pPr algn="r">
                <a:defRPr/>
              </a:pPr>
              <a:t>21</a:t>
            </a:fld>
            <a:endParaRPr lang="en-US" sz="1200" dirty="0">
              <a:solidFill>
                <a:schemeClr val="tx2">
                  <a:shade val="90000"/>
                </a:schemeClr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A20ECB-75A6-431D-B0D0-6AD2A0E2FCEC}" type="slidenum">
              <a:rPr lang="en-US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0" y="304800"/>
            <a:ext cx="9144000" cy="76993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lIns="91427" tIns="45713" rIns="91427" bIns="45713">
            <a:sp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Economic Viability Analysis </a:t>
            </a:r>
          </a:p>
        </p:txBody>
      </p:sp>
      <p:sp>
        <p:nvSpPr>
          <p:cNvPr id="23556" name="Text Box 3"/>
          <p:cNvSpPr txBox="1">
            <a:spLocks noChangeArrowheads="1"/>
          </p:cNvSpPr>
          <p:nvPr/>
        </p:nvSpPr>
        <p:spPr bwMode="auto">
          <a:xfrm>
            <a:off x="338138" y="1066800"/>
            <a:ext cx="8551862" cy="552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>
            <a:spAutoFit/>
          </a:bodyPr>
          <a:lstStyle/>
          <a:p>
            <a:pPr marL="171450" indent="-171450">
              <a:spcBef>
                <a:spcPct val="50000"/>
              </a:spcBef>
            </a:pPr>
            <a:r>
              <a:rPr lang="en-US" sz="3100" b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Cash flow Preparation</a:t>
            </a:r>
          </a:p>
          <a:p>
            <a:pPr marL="171450" indent="-171450" algn="just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800">
                <a:latin typeface="Times New Roman" pitchFamily="18" charset="0"/>
                <a:cs typeface="Times New Roman" pitchFamily="18" charset="0"/>
              </a:rPr>
              <a:t>Valuation of Traded inputs and outputs at border prices (CIF/FOB).</a:t>
            </a:r>
          </a:p>
          <a:p>
            <a:pPr marL="171450" indent="-171450" algn="just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800">
                <a:latin typeface="Times New Roman" pitchFamily="18" charset="0"/>
                <a:cs typeface="Times New Roman" pitchFamily="18" charset="0"/>
              </a:rPr>
              <a:t>Valuation of non-traded goods and services at  marginal cost of their production or at opportunity cost (net off taxes &amp; duties, subsidies etc.)</a:t>
            </a:r>
          </a:p>
          <a:p>
            <a:pPr marL="171450" indent="-171450" algn="just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800">
                <a:latin typeface="Times New Roman" pitchFamily="18" charset="0"/>
                <a:cs typeface="Times New Roman" pitchFamily="18" charset="0"/>
              </a:rPr>
              <a:t>Premium of FE cost is taken (20% at present).</a:t>
            </a:r>
          </a:p>
          <a:p>
            <a:pPr marL="171450" indent="-171450" algn="just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800">
                <a:latin typeface="Times New Roman" pitchFamily="18" charset="0"/>
                <a:cs typeface="Times New Roman" pitchFamily="18" charset="0"/>
              </a:rPr>
              <a:t>Externalities, secondary /indirect effects are identified and monetized.</a:t>
            </a:r>
          </a:p>
          <a:p>
            <a:pPr marL="171450" indent="-171450" algn="just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800">
                <a:latin typeface="Times New Roman" pitchFamily="18" charset="0"/>
                <a:cs typeface="Times New Roman" pitchFamily="18" charset="0"/>
              </a:rPr>
              <a:t>System and sunk costs are accounted for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8382000" y="6553200"/>
            <a:ext cx="762000" cy="304800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defRPr/>
            </a:pPr>
            <a:fld id="{207DBE24-E7B8-4ADA-B10D-489A070261CE}" type="slidenum">
              <a:rPr lang="en-US" sz="1200">
                <a:solidFill>
                  <a:schemeClr val="tx2">
                    <a:shade val="90000"/>
                  </a:schemeClr>
                </a:solidFill>
                <a:latin typeface="Times New Roman" pitchFamily="18" charset="0"/>
              </a:rPr>
              <a:pPr algn="r">
                <a:defRPr/>
              </a:pPr>
              <a:t>22</a:t>
            </a:fld>
            <a:endParaRPr lang="en-US" sz="1200" dirty="0">
              <a:solidFill>
                <a:schemeClr val="tx2">
                  <a:shade val="90000"/>
                </a:schemeClr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259EF6-4DA9-4C11-B3DC-C7A478CAA0E9}" type="slidenum">
              <a:rPr lang="en-US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24579" name="Text Box 2"/>
          <p:cNvSpPr txBox="1">
            <a:spLocks noChangeArrowheads="1"/>
          </p:cNvSpPr>
          <p:nvPr/>
        </p:nvSpPr>
        <p:spPr bwMode="auto">
          <a:xfrm>
            <a:off x="0" y="327025"/>
            <a:ext cx="9144000" cy="64611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lIns="91427" tIns="45713" rIns="91427" bIns="45713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Criteria for Investment Decision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04800" y="1397000"/>
          <a:ext cx="8610600" cy="4408718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3365962"/>
                <a:gridCol w="2661458"/>
                <a:gridCol w="2583180"/>
              </a:tblGrid>
              <a:tr h="6560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Project type</a:t>
                      </a:r>
                      <a:endParaRPr lang="en-IN" sz="240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FIRR </a:t>
                      </a:r>
                      <a:endParaRPr lang="en-IN" sz="240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EIRR</a:t>
                      </a:r>
                      <a:endParaRPr lang="en-IN" sz="240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6560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Normal Projects</a:t>
                      </a:r>
                      <a:endParaRPr lang="en-IN" sz="2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u="sng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&gt;</a:t>
                      </a:r>
                      <a:r>
                        <a:rPr lang="en-US" sz="24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12 %</a:t>
                      </a:r>
                      <a:endParaRPr lang="en-IN" sz="2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u="sng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&gt;</a:t>
                      </a:r>
                      <a:r>
                        <a:rPr lang="en-US" sz="24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12 %</a:t>
                      </a:r>
                      <a:endParaRPr lang="en-IN" sz="2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560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Railway </a:t>
                      </a:r>
                      <a:endParaRPr lang="en-IN" sz="2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u="sng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&gt;</a:t>
                      </a:r>
                      <a:r>
                        <a:rPr lang="en-US" sz="24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14 %</a:t>
                      </a:r>
                      <a:endParaRPr lang="en-IN" sz="2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u="sng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&gt;</a:t>
                      </a:r>
                      <a:r>
                        <a:rPr lang="en-US" sz="24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14 %</a:t>
                      </a:r>
                      <a:endParaRPr lang="en-IN" sz="2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61763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Core Sector/Strategic</a:t>
                      </a:r>
                      <a:r>
                        <a:rPr lang="en-US" sz="2400" baseline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 Importance</a:t>
                      </a:r>
                      <a:endParaRPr lang="en-IN" sz="2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Reasons to be</a:t>
                      </a:r>
                      <a:r>
                        <a:rPr lang="en-US" sz="2400" baseline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 detailed</a:t>
                      </a:r>
                      <a:endParaRPr lang="en-IN" sz="2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Reasons to be</a:t>
                      </a:r>
                      <a:r>
                        <a:rPr lang="en-US" sz="2400" baseline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 detailed</a:t>
                      </a:r>
                      <a:endParaRPr lang="en-IN" sz="2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560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Mutually</a:t>
                      </a:r>
                      <a:r>
                        <a:rPr lang="en-US" sz="2400" baseline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 Exclusive </a:t>
                      </a:r>
                    </a:p>
                    <a:p>
                      <a:pPr algn="ctr"/>
                      <a:r>
                        <a:rPr lang="en-US" sz="2400" baseline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Projects</a:t>
                      </a:r>
                      <a:endParaRPr lang="en-IN" sz="2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Higher NPV</a:t>
                      </a:r>
                      <a:endParaRPr lang="en-IN" sz="2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Higher</a:t>
                      </a:r>
                      <a:r>
                        <a:rPr lang="en-US" sz="2400" baseline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 NPV</a:t>
                      </a:r>
                      <a:endParaRPr lang="en-IN" sz="2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8382000" y="6553200"/>
            <a:ext cx="762000" cy="304800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defRPr/>
            </a:pPr>
            <a:fld id="{4B782717-1D3A-4446-95A2-A2DA0E45A4CF}" type="slidenum">
              <a:rPr lang="en-US" sz="1200">
                <a:solidFill>
                  <a:schemeClr val="tx2">
                    <a:shade val="90000"/>
                  </a:schemeClr>
                </a:solidFill>
                <a:latin typeface="Times New Roman" pitchFamily="18" charset="0"/>
              </a:rPr>
              <a:pPr algn="r">
                <a:defRPr/>
              </a:pPr>
              <a:t>23</a:t>
            </a:fld>
            <a:endParaRPr lang="en-US" sz="1200" dirty="0">
              <a:solidFill>
                <a:schemeClr val="tx2">
                  <a:shade val="90000"/>
                </a:schemeClr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6B33BE-D199-4397-8EEB-E6818F1936CC}" type="slidenum">
              <a:rPr lang="en-US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25603" name="Text Box 10"/>
          <p:cNvSpPr txBox="1">
            <a:spLocks noChangeArrowheads="1"/>
          </p:cNvSpPr>
          <p:nvPr/>
        </p:nvSpPr>
        <p:spPr bwMode="auto">
          <a:xfrm>
            <a:off x="0" y="381000"/>
            <a:ext cx="9144000" cy="70802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lIns="91427" tIns="45713" rIns="91427" bIns="45713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Appraisal of Social Sector Schemes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228600" y="1397000"/>
          <a:ext cx="8686800" cy="485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8382000" y="6553200"/>
            <a:ext cx="762000" cy="304800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defRPr/>
            </a:pPr>
            <a:fld id="{6B433A32-E660-459E-9B2E-0AB96F35CD61}" type="slidenum">
              <a:rPr lang="en-US" sz="1200">
                <a:solidFill>
                  <a:schemeClr val="tx2">
                    <a:shade val="90000"/>
                  </a:schemeClr>
                </a:solidFill>
                <a:latin typeface="Times New Roman" pitchFamily="18" charset="0"/>
              </a:rPr>
              <a:pPr algn="r">
                <a:defRPr/>
              </a:pPr>
              <a:t>24</a:t>
            </a:fld>
            <a:endParaRPr lang="en-US" sz="1200" dirty="0">
              <a:solidFill>
                <a:schemeClr val="tx2">
                  <a:shade val="90000"/>
                </a:schemeClr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D21F9D-E9A9-4059-A761-CE381EA5502C}" type="slidenum">
              <a:rPr lang="en-US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26627" name="TextBox 3"/>
          <p:cNvSpPr txBox="1">
            <a:spLocks noChangeArrowheads="1"/>
          </p:cNvSpPr>
          <p:nvPr/>
        </p:nvSpPr>
        <p:spPr bwMode="auto">
          <a:xfrm>
            <a:off x="0" y="457200"/>
            <a:ext cx="9144000" cy="76993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42950" indent="-342900"/>
            <a:r>
              <a:rPr lang="en-US" sz="4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Sensitivity Analysis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228600" y="1397000"/>
          <a:ext cx="8686800" cy="485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8382000" y="6553200"/>
            <a:ext cx="762000" cy="304800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defRPr/>
            </a:pPr>
            <a:fld id="{D0037B19-42BE-4E5B-9EC5-4B07D61ADD02}" type="slidenum">
              <a:rPr lang="en-US" sz="1200">
                <a:solidFill>
                  <a:schemeClr val="tx2">
                    <a:shade val="90000"/>
                  </a:schemeClr>
                </a:solidFill>
                <a:latin typeface="Times New Roman" pitchFamily="18" charset="0"/>
              </a:rPr>
              <a:pPr algn="r">
                <a:defRPr/>
              </a:pPr>
              <a:t>25</a:t>
            </a:fld>
            <a:endParaRPr lang="en-US" sz="1200" dirty="0">
              <a:solidFill>
                <a:schemeClr val="tx2">
                  <a:shade val="90000"/>
                </a:schemeClr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963FEB-887C-44BF-AC98-A4643DBEDFDF}" type="slidenum">
              <a:rPr lang="en-US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27651" name="TextBox 6"/>
          <p:cNvSpPr txBox="1">
            <a:spLocks noChangeArrowheads="1"/>
          </p:cNvSpPr>
          <p:nvPr/>
        </p:nvSpPr>
        <p:spPr bwMode="auto">
          <a:xfrm>
            <a:off x="0" y="457200"/>
            <a:ext cx="9144000" cy="70802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Viability Indicators for Analysis</a:t>
            </a:r>
            <a:endParaRPr lang="en-IN" sz="4000" b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295400" y="1752600"/>
          <a:ext cx="6629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8382000" y="6553200"/>
            <a:ext cx="762000" cy="304800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defRPr/>
            </a:pPr>
            <a:fld id="{631CA1E2-C429-44C4-989B-893FB4924ED0}" type="slidenum">
              <a:rPr lang="en-US" sz="1200">
                <a:solidFill>
                  <a:schemeClr val="tx2">
                    <a:shade val="90000"/>
                  </a:schemeClr>
                </a:solidFill>
                <a:latin typeface="Times New Roman" pitchFamily="18" charset="0"/>
              </a:rPr>
              <a:pPr algn="r">
                <a:defRPr/>
              </a:pPr>
              <a:t>26</a:t>
            </a:fld>
            <a:endParaRPr lang="en-US" sz="1200" dirty="0">
              <a:solidFill>
                <a:schemeClr val="tx2">
                  <a:shade val="90000"/>
                </a:schemeClr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38D49-F4EF-485F-8E69-020FC28B764E}" type="slidenum">
              <a:rPr lang="en-US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28675" name="Text Box 2"/>
          <p:cNvSpPr txBox="1">
            <a:spLocks noChangeArrowheads="1"/>
          </p:cNvSpPr>
          <p:nvPr/>
        </p:nvSpPr>
        <p:spPr bwMode="auto">
          <a:xfrm>
            <a:off x="0" y="1295400"/>
            <a:ext cx="9144000" cy="523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>
            <a:spAutoFit/>
          </a:bodyPr>
          <a:lstStyle/>
          <a:p>
            <a:pPr marL="341313"/>
            <a:r>
              <a:rPr lang="en-US" sz="3200" b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Appraisal Aspects of RCE</a:t>
            </a:r>
          </a:p>
          <a:p>
            <a:pPr marL="341313" algn="ctr"/>
            <a:endParaRPr lang="en-US" b="1">
              <a:latin typeface="Times New Roman" pitchFamily="18" charset="0"/>
              <a:cs typeface="Times New Roman" pitchFamily="18" charset="0"/>
            </a:endParaRPr>
          </a:p>
          <a:p>
            <a:pPr marL="341313">
              <a:buFont typeface="Wingdings" pitchFamily="2" charset="2"/>
              <a:buChar char="ü"/>
            </a:pPr>
            <a:r>
              <a:rPr lang="en-US" sz="2400">
                <a:latin typeface="Times New Roman" pitchFamily="18" charset="0"/>
                <a:cs typeface="Times New Roman" pitchFamily="18" charset="0"/>
              </a:rPr>
              <a:t>Present Status of Project- Physical &amp; Financial</a:t>
            </a:r>
          </a:p>
          <a:p>
            <a:pPr marL="341313">
              <a:buFont typeface="Wingdings" pitchFamily="2" charset="2"/>
              <a:buChar char="ü"/>
            </a:pPr>
            <a:r>
              <a:rPr lang="en-US" sz="2400">
                <a:latin typeface="Times New Roman" pitchFamily="18" charset="0"/>
                <a:cs typeface="Times New Roman" pitchFamily="18" charset="0"/>
              </a:rPr>
              <a:t>Plan Outlays and Funding status</a:t>
            </a:r>
          </a:p>
          <a:p>
            <a:pPr marL="341313">
              <a:buFont typeface="Wingdings" pitchFamily="2" charset="2"/>
              <a:buChar char="ü"/>
            </a:pPr>
            <a:r>
              <a:rPr lang="en-US" sz="2400">
                <a:latin typeface="Times New Roman" pitchFamily="18" charset="0"/>
                <a:cs typeface="Times New Roman" pitchFamily="18" charset="0"/>
              </a:rPr>
              <a:t>Cost Variance analysis</a:t>
            </a:r>
          </a:p>
          <a:p>
            <a:pPr marL="341313"/>
            <a:endParaRPr lang="en-US" sz="1600">
              <a:latin typeface="Times New Roman" pitchFamily="18" charset="0"/>
              <a:cs typeface="Times New Roman" pitchFamily="18" charset="0"/>
            </a:endParaRPr>
          </a:p>
          <a:p>
            <a:pPr marL="914400" lvl="1">
              <a:buFont typeface="Wingdings" pitchFamily="2" charset="2"/>
              <a:buChar char="Ø"/>
            </a:pPr>
            <a:r>
              <a:rPr lang="en-US" b="1">
                <a:latin typeface="Times New Roman" pitchFamily="18" charset="0"/>
                <a:cs typeface="Times New Roman" pitchFamily="18" charset="0"/>
              </a:rPr>
              <a:t>Between revised cost and latest approved cost</a:t>
            </a:r>
          </a:p>
          <a:p>
            <a:pPr marL="914400" lvl="1">
              <a:buFont typeface="Wingdings" pitchFamily="2" charset="2"/>
              <a:buChar char="Ø"/>
            </a:pPr>
            <a:r>
              <a:rPr lang="en-US" b="1">
                <a:latin typeface="Times New Roman" pitchFamily="18" charset="0"/>
                <a:cs typeface="Times New Roman" pitchFamily="18" charset="0"/>
              </a:rPr>
              <a:t>Comparison – item-wise</a:t>
            </a:r>
          </a:p>
          <a:p>
            <a:pPr marL="914400" lvl="1">
              <a:buFont typeface="Wingdings" pitchFamily="2" charset="2"/>
              <a:buChar char="Ø"/>
            </a:pPr>
            <a:endParaRPr lang="en-US" sz="2400" b="1">
              <a:latin typeface="Times New Roman" pitchFamily="18" charset="0"/>
              <a:cs typeface="Times New Roman" pitchFamily="18" charset="0"/>
            </a:endParaRPr>
          </a:p>
          <a:p>
            <a:pPr marL="341313">
              <a:buFont typeface="Wingdings" pitchFamily="2" charset="2"/>
              <a:buChar char="ü"/>
            </a:pPr>
            <a:r>
              <a:rPr lang="en-US" sz="2400">
                <a:latin typeface="Times New Roman" pitchFamily="18" charset="0"/>
                <a:cs typeface="Times New Roman" pitchFamily="18" charset="0"/>
              </a:rPr>
              <a:t>Factors attributed to cost variation:</a:t>
            </a:r>
          </a:p>
          <a:p>
            <a:pPr marL="341313"/>
            <a:endParaRPr lang="en-US" sz="1200">
              <a:latin typeface="Times New Roman" pitchFamily="18" charset="0"/>
              <a:cs typeface="Times New Roman" pitchFamily="18" charset="0"/>
            </a:endParaRPr>
          </a:p>
          <a:p>
            <a:pPr marL="914400" lvl="1">
              <a:buFont typeface="Wingdings" pitchFamily="2" charset="2"/>
              <a:buChar char="è"/>
            </a:pPr>
            <a:r>
              <a:rPr lang="en-US" b="1">
                <a:latin typeface="Times New Roman" pitchFamily="18" charset="0"/>
                <a:cs typeface="Times New Roman" pitchFamily="18" charset="0"/>
              </a:rPr>
              <a:t>Price escalations- Indigenous and FE component</a:t>
            </a:r>
          </a:p>
          <a:p>
            <a:pPr marL="914400" lvl="1">
              <a:buFont typeface="Wingdings" pitchFamily="2" charset="2"/>
              <a:buChar char="è"/>
            </a:pPr>
            <a:r>
              <a:rPr lang="en-US" b="1">
                <a:latin typeface="Times New Roman" pitchFamily="18" charset="0"/>
                <a:cs typeface="Times New Roman" pitchFamily="18" charset="0"/>
              </a:rPr>
              <a:t>Exchange rate variations</a:t>
            </a:r>
          </a:p>
          <a:p>
            <a:pPr marL="914400" lvl="1">
              <a:buFont typeface="Wingdings" pitchFamily="2" charset="2"/>
              <a:buChar char="è"/>
            </a:pPr>
            <a:r>
              <a:rPr lang="en-US" b="1">
                <a:latin typeface="Times New Roman" pitchFamily="18" charset="0"/>
                <a:cs typeface="Times New Roman" pitchFamily="18" charset="0"/>
              </a:rPr>
              <a:t>Statutory duties</a:t>
            </a:r>
          </a:p>
          <a:p>
            <a:pPr marL="914400" lvl="1">
              <a:buFont typeface="Wingdings" pitchFamily="2" charset="2"/>
              <a:buChar char="è"/>
            </a:pPr>
            <a:r>
              <a:rPr lang="en-US" b="1">
                <a:latin typeface="Times New Roman" pitchFamily="18" charset="0"/>
                <a:cs typeface="Times New Roman" pitchFamily="18" charset="0"/>
              </a:rPr>
              <a:t>Scope Change/additions/deletions/underestimation</a:t>
            </a:r>
          </a:p>
          <a:p>
            <a:pPr marL="914400" lvl="1">
              <a:buFont typeface="Wingdings" pitchFamily="2" charset="2"/>
              <a:buChar char="è"/>
            </a:pPr>
            <a:r>
              <a:rPr lang="en-US" b="1">
                <a:latin typeface="Times New Roman" pitchFamily="18" charset="0"/>
                <a:cs typeface="Times New Roman" pitchFamily="18" charset="0"/>
              </a:rPr>
              <a:t>Other reasons</a:t>
            </a:r>
            <a:endParaRPr lang="en-US" sz="24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6" name="TextBox 2"/>
          <p:cNvSpPr txBox="1">
            <a:spLocks noChangeArrowheads="1"/>
          </p:cNvSpPr>
          <p:nvPr/>
        </p:nvSpPr>
        <p:spPr bwMode="auto">
          <a:xfrm>
            <a:off x="0" y="381000"/>
            <a:ext cx="9144000" cy="70802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Proposals for Revised Cost Estimates</a:t>
            </a:r>
            <a:endParaRPr lang="en-IN" sz="4000" b="1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8382000" y="6553200"/>
            <a:ext cx="762000" cy="304800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defRPr/>
            </a:pPr>
            <a:fld id="{E010FDE7-FD6A-41CD-ADBB-A7282F282FA1}" type="slidenum">
              <a:rPr lang="en-US" sz="1200">
                <a:solidFill>
                  <a:schemeClr val="tx2">
                    <a:shade val="90000"/>
                  </a:schemeClr>
                </a:solidFill>
                <a:latin typeface="Times New Roman" pitchFamily="18" charset="0"/>
              </a:rPr>
              <a:pPr algn="r">
                <a:defRPr/>
              </a:pPr>
              <a:t>27</a:t>
            </a:fld>
            <a:endParaRPr lang="en-US" sz="1200" dirty="0">
              <a:solidFill>
                <a:schemeClr val="tx2">
                  <a:shade val="90000"/>
                </a:schemeClr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3AF3B2-8EC8-4D2F-84FA-1E0C71A8135D}" type="slidenum">
              <a:rPr lang="en-US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29699" name="Text Box 2"/>
          <p:cNvSpPr txBox="1">
            <a:spLocks noChangeArrowheads="1"/>
          </p:cNvSpPr>
          <p:nvPr/>
        </p:nvSpPr>
        <p:spPr bwMode="auto">
          <a:xfrm>
            <a:off x="0" y="1371600"/>
            <a:ext cx="8805863" cy="438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>
            <a:spAutoFit/>
          </a:bodyPr>
          <a:lstStyle/>
          <a:p>
            <a:pPr marL="561975" indent="-561975"/>
            <a:r>
              <a:rPr lang="en-US" sz="3200" b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Appraisal Aspects of RCE </a:t>
            </a:r>
            <a:r>
              <a:rPr lang="en-US" sz="3200" i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contd…</a:t>
            </a:r>
          </a:p>
          <a:p>
            <a:pPr marL="561975" indent="-561975"/>
            <a:endParaRPr lang="en-US" sz="2600" b="1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61975" indent="-561975">
              <a:buFont typeface="Wingdings" pitchFamily="2" charset="2"/>
              <a:buChar char="ü"/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Analysis of Time overrun</a:t>
            </a:r>
          </a:p>
          <a:p>
            <a:pPr marL="561975" indent="-561975"/>
            <a:endParaRPr lang="en-US" sz="1100">
              <a:latin typeface="Times New Roman" pitchFamily="18" charset="0"/>
              <a:cs typeface="Times New Roman" pitchFamily="18" charset="0"/>
            </a:endParaRPr>
          </a:p>
          <a:p>
            <a:pPr marL="1123950" lvl="1" indent="-436563">
              <a:buFont typeface="Wingdings" pitchFamily="2" charset="2"/>
              <a:buChar char="§"/>
            </a:pPr>
            <a:r>
              <a:rPr lang="en-US" sz="2200">
                <a:latin typeface="Times New Roman" pitchFamily="18" charset="0"/>
                <a:cs typeface="Times New Roman" pitchFamily="18" charset="0"/>
              </a:rPr>
              <a:t>Cost overrun due to time overrun</a:t>
            </a:r>
          </a:p>
          <a:p>
            <a:pPr marL="1123950" lvl="1" indent="-436563">
              <a:buFont typeface="Wingdings" pitchFamily="2" charset="2"/>
              <a:buChar char="§"/>
            </a:pPr>
            <a:r>
              <a:rPr lang="en-US" sz="2200">
                <a:latin typeface="Times New Roman" pitchFamily="18" charset="0"/>
                <a:cs typeface="Times New Roman" pitchFamily="18" charset="0"/>
              </a:rPr>
              <a:t>Reasons of Time overrun</a:t>
            </a:r>
          </a:p>
          <a:p>
            <a:pPr marL="1123950" lvl="1" indent="-436563">
              <a:buFont typeface="Wingdings" pitchFamily="2" charset="2"/>
              <a:buChar char="§"/>
            </a:pPr>
            <a:r>
              <a:rPr lang="en-US" sz="2200">
                <a:latin typeface="Times New Roman" pitchFamily="18" charset="0"/>
                <a:cs typeface="Times New Roman" pitchFamily="18" charset="0"/>
              </a:rPr>
              <a:t>Variance within approved PTC and beyond</a:t>
            </a:r>
          </a:p>
          <a:p>
            <a:pPr marL="1123950" lvl="1" indent="-436563">
              <a:buFont typeface="Wingdings" pitchFamily="2" charset="2"/>
              <a:buChar char="§"/>
            </a:pPr>
            <a:r>
              <a:rPr lang="en-US" sz="2200">
                <a:latin typeface="Times New Roman" pitchFamily="18" charset="0"/>
                <a:cs typeface="Times New Roman" pitchFamily="18" charset="0"/>
              </a:rPr>
              <a:t>Fixing responsibility for time and cost  over-run by Standing Committee.</a:t>
            </a:r>
            <a:endParaRPr lang="en-US" sz="2600" b="1">
              <a:latin typeface="Times New Roman" pitchFamily="18" charset="0"/>
              <a:cs typeface="Times New Roman" pitchFamily="18" charset="0"/>
            </a:endParaRPr>
          </a:p>
          <a:p>
            <a:pPr marL="561975" indent="-561975">
              <a:buFont typeface="Wingdings" pitchFamily="2" charset="2"/>
              <a:buChar char="ü"/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Viability analysis</a:t>
            </a:r>
            <a:endParaRPr lang="en-US" sz="2600" b="1">
              <a:latin typeface="Times New Roman" pitchFamily="18" charset="0"/>
              <a:cs typeface="Times New Roman" pitchFamily="18" charset="0"/>
            </a:endParaRPr>
          </a:p>
          <a:p>
            <a:pPr marL="561975" indent="-561975" algn="just"/>
            <a:r>
              <a:rPr lang="en-US" sz="2600" b="1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Impact of Cost and Time overruns on Economic and Financial    Viability, Cost of production &amp; generation etc. </a:t>
            </a:r>
            <a:endParaRPr lang="en-US" sz="2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700" name="TextBox 2"/>
          <p:cNvSpPr txBox="1">
            <a:spLocks noChangeArrowheads="1"/>
          </p:cNvSpPr>
          <p:nvPr/>
        </p:nvSpPr>
        <p:spPr bwMode="auto">
          <a:xfrm>
            <a:off x="0" y="381000"/>
            <a:ext cx="9144000" cy="70802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Proposals for Revised Cost Estimates</a:t>
            </a:r>
            <a:endParaRPr lang="en-IN" sz="4000" b="1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8382000" y="6553200"/>
            <a:ext cx="762000" cy="304800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defRPr/>
            </a:pPr>
            <a:fld id="{5440B5A4-9CF5-4AEB-9B19-7E0C915BF755}" type="slidenum">
              <a:rPr lang="en-US" sz="1200">
                <a:solidFill>
                  <a:schemeClr val="tx2">
                    <a:shade val="90000"/>
                  </a:schemeClr>
                </a:solidFill>
                <a:latin typeface="Times New Roman" pitchFamily="18" charset="0"/>
              </a:rPr>
              <a:pPr algn="r">
                <a:defRPr/>
              </a:pPr>
              <a:t>28</a:t>
            </a:fld>
            <a:endParaRPr lang="en-US" sz="1200" dirty="0">
              <a:solidFill>
                <a:schemeClr val="tx2">
                  <a:shade val="90000"/>
                </a:schemeClr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EDC25B-8018-4FF3-B111-63914335F5A0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304800"/>
            <a:ext cx="91440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Standing Finance Committee (SFC)</a:t>
            </a:r>
          </a:p>
          <a:p>
            <a:pPr algn="ctr"/>
            <a:r>
              <a:rPr lang="en-US" b="1" dirty="0" smtClean="0"/>
              <a:t>		(&gt;25 </a:t>
            </a:r>
            <a:r>
              <a:rPr lang="en-US" b="1" dirty="0" err="1" smtClean="0"/>
              <a:t>cr</a:t>
            </a:r>
            <a:r>
              <a:rPr lang="en-US" b="1" dirty="0" smtClean="0"/>
              <a:t> &amp; &lt;100 cr.)</a:t>
            </a:r>
          </a:p>
          <a:p>
            <a:endParaRPr lang="en-US" b="1" dirty="0"/>
          </a:p>
          <a:p>
            <a:pPr>
              <a:buFont typeface="Wingdings" pitchFamily="2" charset="2"/>
              <a:buChar char="v"/>
            </a:pPr>
            <a:r>
              <a:rPr lang="en-US" sz="2400" b="1" dirty="0" smtClean="0"/>
              <a:t>Secretary of Administrative Ministry/</a:t>
            </a:r>
            <a:r>
              <a:rPr lang="en-US" sz="2400" b="1" dirty="0" err="1" smtClean="0"/>
              <a:t>Deptt</a:t>
            </a:r>
            <a:r>
              <a:rPr lang="en-US" sz="2400" b="1" dirty="0" smtClean="0"/>
              <a:t>.   -Chairperson</a:t>
            </a:r>
          </a:p>
          <a:p>
            <a:pPr>
              <a:buFont typeface="Wingdings" pitchFamily="2" charset="2"/>
              <a:buChar char="v"/>
            </a:pPr>
            <a:endParaRPr lang="en-US" sz="2400" dirty="0" smtClean="0"/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Financial Advisor of Admin. Ministry		-Member</a:t>
            </a:r>
          </a:p>
          <a:p>
            <a:pPr>
              <a:buFont typeface="Wingdings" pitchFamily="2" charset="2"/>
              <a:buChar char="v"/>
            </a:pPr>
            <a:endParaRPr lang="en-US" sz="2400" dirty="0" smtClean="0"/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Joint Secretary in Charge of Admin Min.             </a:t>
            </a:r>
            <a:r>
              <a:rPr lang="en-US" sz="2400" dirty="0"/>
              <a:t>-</a:t>
            </a:r>
            <a:r>
              <a:rPr lang="en-US" sz="2400" dirty="0" smtClean="0"/>
              <a:t>Member</a:t>
            </a:r>
          </a:p>
          <a:p>
            <a:pPr>
              <a:buFont typeface="Wingdings" pitchFamily="2" charset="2"/>
              <a:buChar char="v"/>
            </a:pPr>
            <a:endParaRPr lang="en-US" sz="2400" dirty="0" smtClean="0"/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Representative of the Planning Commission, Department of Expenditure and any other Ministry/Department that the Secretary/Financial Advisor may suggest can also be invited, as</a:t>
            </a:r>
          </a:p>
          <a:p>
            <a:r>
              <a:rPr lang="en-US" sz="2400" dirty="0" smtClean="0"/>
              <a:t>per requirement.</a:t>
            </a:r>
            <a:endParaRPr lang="en-US" sz="2400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EDC25B-8018-4FF3-B111-63914335F5A0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381000"/>
            <a:ext cx="9144000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Expenditure Finance Committee (EFC)</a:t>
            </a:r>
          </a:p>
          <a:p>
            <a:r>
              <a:rPr lang="en-US" b="1" dirty="0" smtClean="0"/>
              <a:t>                           (For proposals costing  &gt;100 cr. &amp; &lt;300  crore)</a:t>
            </a:r>
          </a:p>
          <a:p>
            <a:endParaRPr lang="en-US" b="1" dirty="0" smtClean="0"/>
          </a:p>
          <a:p>
            <a:endParaRPr lang="en-US" b="1" dirty="0" smtClean="0"/>
          </a:p>
          <a:p>
            <a:pPr>
              <a:buFont typeface="Wingdings" pitchFamily="2" charset="2"/>
              <a:buChar char="v"/>
            </a:pPr>
            <a:r>
              <a:rPr lang="en-US" sz="2400" b="1" dirty="0" smtClean="0"/>
              <a:t>Secretary of Admin. Ministry/</a:t>
            </a:r>
            <a:r>
              <a:rPr lang="en-US" sz="2400" b="1" dirty="0" err="1" smtClean="0"/>
              <a:t>Deptt</a:t>
            </a:r>
            <a:r>
              <a:rPr lang="en-US" sz="2400" b="1" dirty="0" smtClean="0"/>
              <a:t>.                      -Chairman</a:t>
            </a:r>
          </a:p>
          <a:p>
            <a:pPr>
              <a:buFont typeface="Wingdings" pitchFamily="2" charset="2"/>
              <a:buChar char="v"/>
            </a:pPr>
            <a:endParaRPr lang="en-US" sz="2400" dirty="0" smtClean="0"/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Secretary, Planning Commission or his </a:t>
            </a:r>
            <a:r>
              <a:rPr lang="en-US" sz="2400" dirty="0" err="1" smtClean="0"/>
              <a:t>repres</a:t>
            </a:r>
            <a:r>
              <a:rPr lang="en-US" sz="2400" dirty="0" smtClean="0"/>
              <a:t>.        -Member</a:t>
            </a:r>
          </a:p>
          <a:p>
            <a:pPr>
              <a:buFont typeface="Wingdings" pitchFamily="2" charset="2"/>
              <a:buChar char="v"/>
            </a:pPr>
            <a:endParaRPr lang="en-US" sz="2400" dirty="0" smtClean="0"/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Secretary </a:t>
            </a:r>
            <a:r>
              <a:rPr lang="en-US" sz="2400" dirty="0" err="1" smtClean="0"/>
              <a:t>Deptt</a:t>
            </a:r>
            <a:r>
              <a:rPr lang="en-US" sz="2400" dirty="0" smtClean="0"/>
              <a:t>. of Expenditure) or his </a:t>
            </a:r>
            <a:r>
              <a:rPr lang="en-US" sz="2400" dirty="0" err="1" smtClean="0"/>
              <a:t>repres</a:t>
            </a:r>
            <a:r>
              <a:rPr lang="en-US" sz="2400" dirty="0" smtClean="0"/>
              <a:t>.         -Member</a:t>
            </a:r>
          </a:p>
          <a:p>
            <a:pPr>
              <a:buFont typeface="Wingdings" pitchFamily="2" charset="2"/>
              <a:buChar char="v"/>
            </a:pPr>
            <a:endParaRPr lang="en-US" sz="2400" dirty="0" smtClean="0"/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Financial Advisor of  Administrative Ministry  -Member-Secretar</a:t>
            </a:r>
            <a:r>
              <a:rPr lang="en-US" dirty="0" smtClean="0"/>
              <a:t>y</a:t>
            </a:r>
            <a:endParaRPr lang="en-US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EDC25B-8018-4FF3-B111-63914335F5A0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81000" y="304800"/>
            <a:ext cx="84582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/>
          </a:p>
          <a:p>
            <a:pPr algn="ctr"/>
            <a:r>
              <a:rPr lang="en-US" sz="2800" b="1" dirty="0" smtClean="0"/>
              <a:t>Composition of EFC (Main) </a:t>
            </a:r>
          </a:p>
          <a:p>
            <a:pPr algn="ctr"/>
            <a:r>
              <a:rPr lang="en-US" b="1" dirty="0" smtClean="0"/>
              <a:t>(</a:t>
            </a:r>
            <a:r>
              <a:rPr lang="en-US" sz="2000" b="1" dirty="0" smtClean="0"/>
              <a:t>Proposal costing  300 cr. &amp; above)</a:t>
            </a:r>
          </a:p>
          <a:p>
            <a:endParaRPr lang="en-US" b="1" dirty="0" smtClean="0"/>
          </a:p>
          <a:p>
            <a:endParaRPr lang="en-US" sz="2400" b="1" dirty="0" smtClean="0"/>
          </a:p>
          <a:p>
            <a:pPr>
              <a:buFont typeface="Wingdings" pitchFamily="2" charset="2"/>
              <a:buChar char="v"/>
            </a:pPr>
            <a:r>
              <a:rPr lang="en-US" sz="2400" b="1" dirty="0" smtClean="0"/>
              <a:t>Secretary, Department of Expenditure          -Chairman</a:t>
            </a:r>
          </a:p>
          <a:p>
            <a:pPr>
              <a:buFont typeface="Wingdings" pitchFamily="2" charset="2"/>
              <a:buChar char="v"/>
            </a:pPr>
            <a:endParaRPr lang="en-US" sz="2400" dirty="0" smtClean="0"/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Secretary, Planning Commission or his </a:t>
            </a:r>
            <a:r>
              <a:rPr lang="en-US" sz="2400" dirty="0" err="1" smtClean="0"/>
              <a:t>repres</a:t>
            </a:r>
            <a:r>
              <a:rPr lang="en-US" sz="2400" dirty="0" smtClean="0"/>
              <a:t>. -Member</a:t>
            </a:r>
          </a:p>
          <a:p>
            <a:pPr>
              <a:buFont typeface="Wingdings" pitchFamily="2" charset="2"/>
              <a:buChar char="v"/>
            </a:pPr>
            <a:endParaRPr lang="en-US" sz="2400" dirty="0" smtClean="0"/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Secretary of the Administrative Ministry              -Member</a:t>
            </a:r>
          </a:p>
          <a:p>
            <a:pPr>
              <a:buFont typeface="Wingdings" pitchFamily="2" charset="2"/>
              <a:buChar char="v"/>
            </a:pPr>
            <a:endParaRPr lang="en-US" sz="2400" dirty="0" smtClean="0"/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Financial Advisor of Admin. Ministry     -Member-Secretary</a:t>
            </a:r>
            <a:endParaRPr lang="en-US" sz="2400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EDC25B-8018-4FF3-B111-63914335F5A0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0" y="0"/>
            <a:ext cx="9144000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Public Investment Board (PIB)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Secretary,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Deptt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. of Expenditure 			-Chairman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Secretary ,Planning Commission) 			-Member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Secretary, Min. of Statistics &amp;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Progra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Impl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.		- Member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Secretary, Min. of Environment &amp; Forests)               -Member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Secretary of Admin. Ministry 				-Member</a:t>
            </a:r>
          </a:p>
          <a:p>
            <a:pPr lvl="0" eaLnBrk="0" hangingPunct="0"/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Secretary,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Deptt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. of Economic Affairs 			-Member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Joint Secretary (PF.II),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Deptt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. of Expenditure 		-Member -       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Secretary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AE86BC-5325-4E28-BAD6-5D551B7E2815}" type="slidenum">
              <a:rPr lang="en-US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1143000" y="1371600"/>
            <a:ext cx="6629400" cy="3429000"/>
          </a:xfrm>
          <a:prstGeom prst="ellipse">
            <a:avLst/>
          </a:prstGeom>
          <a:solidFill>
            <a:schemeClr val="tx1"/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1"/>
                </a:solidFill>
                <a:latin typeface="Edwardian Script ITC" pitchFamily="66" charset="0"/>
              </a:rPr>
              <a:t>Thank You</a:t>
            </a:r>
            <a:endParaRPr lang="en-IN" sz="8800" b="1" dirty="0">
              <a:solidFill>
                <a:schemeClr val="bg1"/>
              </a:solidFill>
              <a:latin typeface="Edwardian Script ITC" pitchFamily="66" charset="0"/>
            </a:endParaRPr>
          </a:p>
        </p:txBody>
      </p:sp>
      <p:sp>
        <p:nvSpPr>
          <p:cNvPr id="6" name="Slide Number Placeholder 5"/>
          <p:cNvSpPr txBox="1">
            <a:spLocks noGrp="1"/>
          </p:cNvSpPr>
          <p:nvPr/>
        </p:nvSpPr>
        <p:spPr>
          <a:xfrm>
            <a:off x="8382000" y="6553200"/>
            <a:ext cx="762000" cy="304800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defRPr/>
            </a:pPr>
            <a:fld id="{A9EC3676-AA5C-49C5-AF3F-B02440DD899B}" type="slidenum">
              <a:rPr lang="en-US" sz="1200">
                <a:solidFill>
                  <a:schemeClr val="tx2">
                    <a:shade val="90000"/>
                  </a:schemeClr>
                </a:solidFill>
                <a:latin typeface="Times New Roman" pitchFamily="18" charset="0"/>
              </a:rPr>
              <a:pPr algn="r">
                <a:defRPr/>
              </a:pPr>
              <a:t>33</a:t>
            </a:fld>
            <a:endParaRPr lang="en-US" sz="1200" dirty="0">
              <a:solidFill>
                <a:schemeClr val="tx2">
                  <a:shade val="9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0" y="304801"/>
          <a:ext cx="9905999" cy="5562601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2680983"/>
                <a:gridCol w="1317769"/>
                <a:gridCol w="1136011"/>
                <a:gridCol w="1226889"/>
                <a:gridCol w="1249610"/>
                <a:gridCol w="1226889"/>
                <a:gridCol w="1067848"/>
              </a:tblGrid>
              <a:tr h="695325"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 smtClean="0"/>
                        <a:t>Cost </a:t>
                      </a:r>
                      <a:r>
                        <a:rPr lang="en-US" sz="2000" u="none" strike="noStrike" dirty="0"/>
                        <a:t>Effectiveness Analysis of Water Supply Project </a:t>
                      </a:r>
                      <a:r>
                        <a:rPr lang="en-US" sz="1600" u="none" strike="noStrike" dirty="0"/>
                        <a:t>     (Fig: in Rs.)</a:t>
                      </a:r>
                      <a:endParaRPr lang="en-US" sz="16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95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/>
                        <a:t>Discount Rate 12%</a:t>
                      </a:r>
                      <a:endParaRPr lang="en-US" sz="16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/>
                        <a:t>Alternative A</a:t>
                      </a:r>
                      <a:endParaRPr lang="en-US" sz="16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/>
                        <a:t>Alternative B</a:t>
                      </a:r>
                      <a:endParaRPr lang="en-US" sz="1600" b="1" i="0" u="none" strike="noStrike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95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/>
                        <a:t>Year</a:t>
                      </a:r>
                      <a:endParaRPr lang="en-US" sz="160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/>
                        <a:t>0</a:t>
                      </a:r>
                      <a:endParaRPr lang="en-US" sz="160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/>
                        <a:t> 1- 24</a:t>
                      </a:r>
                      <a:endParaRPr lang="en-US" sz="1600" b="0" i="0" u="none" strike="noStrike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/>
                        <a:t>25</a:t>
                      </a:r>
                      <a:endParaRPr lang="en-US" sz="160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/>
                        <a:t>0</a:t>
                      </a:r>
                      <a:endParaRPr lang="en-US" sz="1600" b="0" i="0" u="none" strike="noStrike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/>
                        <a:t> 1- 24</a:t>
                      </a:r>
                      <a:endParaRPr lang="en-US" sz="1600" b="0" i="0" u="none" strike="noStrike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/>
                        <a:t>25</a:t>
                      </a:r>
                      <a:endParaRPr lang="en-US" sz="160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9532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/>
                        <a:t>Installation Cost </a:t>
                      </a:r>
                      <a:endParaRPr lang="en-US" sz="160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/>
                        <a:t>90000</a:t>
                      </a:r>
                      <a:endParaRPr lang="en-US" sz="160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/>
                        <a:t>0</a:t>
                      </a:r>
                      <a:endParaRPr lang="en-US" sz="160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/>
                        <a:t>-15000</a:t>
                      </a:r>
                      <a:endParaRPr lang="en-US" sz="1600" b="0" i="0" u="none" strike="noStrike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/>
                        <a:t>70000</a:t>
                      </a:r>
                      <a:endParaRPr lang="en-US" sz="1600" b="0" i="0" u="none" strike="noStrike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/>
                        <a:t>0</a:t>
                      </a:r>
                      <a:endParaRPr lang="en-US" sz="160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/>
                        <a:t>0</a:t>
                      </a:r>
                      <a:endParaRPr lang="en-US" sz="160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95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/>
                        <a:t>O&amp;M Cost</a:t>
                      </a:r>
                      <a:endParaRPr lang="en-US" sz="160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/>
                        <a:t>20000</a:t>
                      </a:r>
                      <a:endParaRPr lang="en-US" sz="160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22500</a:t>
                      </a:r>
                      <a:endParaRPr lang="en-US" sz="160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95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/>
                        <a:t>Total Cost</a:t>
                      </a:r>
                      <a:endParaRPr lang="en-US" sz="1600" b="1" i="0" u="none" strike="noStrike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/>
                        <a:t>90000</a:t>
                      </a:r>
                      <a:endParaRPr lang="en-US" sz="16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/>
                        <a:t>20000</a:t>
                      </a:r>
                      <a:endParaRPr lang="en-US" sz="16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/>
                        <a:t>-15000</a:t>
                      </a:r>
                      <a:endParaRPr lang="en-US" sz="16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/>
                        <a:t>70000</a:t>
                      </a:r>
                      <a:endParaRPr lang="en-US" sz="1600" b="1" i="0" u="none" strike="noStrike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22500</a:t>
                      </a:r>
                      <a:endParaRPr lang="en-US" sz="16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/>
                        <a:t>0</a:t>
                      </a:r>
                      <a:endParaRPr lang="en-US" sz="16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95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/>
                        <a:t>NPV </a:t>
                      </a:r>
                      <a:r>
                        <a:rPr lang="en-US" sz="1600" u="none" strike="noStrike" dirty="0" err="1"/>
                        <a:t>ot</a:t>
                      </a:r>
                      <a:r>
                        <a:rPr lang="en-US" sz="1600" u="none" strike="noStrike" dirty="0"/>
                        <a:t> Total Cost</a:t>
                      </a:r>
                      <a:endParaRPr lang="en-US" sz="16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/>
                        <a:t>219,625</a:t>
                      </a:r>
                      <a:endParaRPr lang="en-US" sz="1600" b="1" i="0" u="none" strike="noStrike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/>
                        <a:t>240,152</a:t>
                      </a:r>
                      <a:endParaRPr lang="en-US" sz="16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95325"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/>
                        <a:t>Alternative A is cost effective, hence should be selected </a:t>
                      </a:r>
                      <a:endParaRPr lang="en-US" sz="16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9767819"/>
              </p:ext>
            </p:extLst>
          </p:nvPr>
        </p:nvGraphicFramePr>
        <p:xfrm>
          <a:off x="609600" y="228600"/>
          <a:ext cx="8000999" cy="63551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4486"/>
                <a:gridCol w="774165"/>
                <a:gridCol w="743199"/>
                <a:gridCol w="603849"/>
                <a:gridCol w="824486"/>
                <a:gridCol w="1021899"/>
                <a:gridCol w="944480"/>
                <a:gridCol w="743199"/>
                <a:gridCol w="778037"/>
                <a:gridCol w="743199"/>
              </a:tblGrid>
              <a:tr h="148675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Captive Power Plant (1320 MW)at </a:t>
                      </a:r>
                      <a:r>
                        <a:rPr lang="en-US" sz="1000" u="none" strike="noStrike" dirty="0" err="1">
                          <a:effectLst/>
                        </a:rPr>
                        <a:t>Adra</a:t>
                      </a:r>
                      <a:r>
                        <a:rPr lang="en-US" sz="1000" u="none" strike="noStrike" dirty="0">
                          <a:effectLst/>
                        </a:rPr>
                        <a:t> by JVC -NTPC &amp; Railways</a:t>
                      </a:r>
                      <a:endParaRPr lang="en-US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Financial Viability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Figs. in crore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877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Year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Cap Cost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Fuel Cost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O&amp;M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Int on WC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Total Outflow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Energy kwh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Tariff Rs.)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Inflow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Net Flow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694.75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694.75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-694.75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1042.12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1042.12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-1042.12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3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4029.55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4029.55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-4029.55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1181.07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1181.07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-1181.07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5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428.30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64.98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22.29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515.57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601.19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2.29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1376.73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861.16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6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9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10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11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12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13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14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 dirty="0">
                          <a:effectLst/>
                        </a:rPr>
                        <a:t>0</a:t>
                      </a:r>
                      <a:endParaRPr lang="en-US" sz="1000" b="0" i="0" u="none" strike="noStrike" dirty="0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15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870.41</a:t>
                      </a:r>
                      <a:endParaRPr lang="en-US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16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17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19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20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21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22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23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25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26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28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29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SV 10%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-654.65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0.000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-654.65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0.00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654.65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NPV 12%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9185.154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4313.499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11546.307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2361.153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>
                  <a:txBody>
                    <a:bodyPr/>
                    <a:lstStyle/>
                    <a:p>
                      <a:pPr algn="ctr" fontAlgn="t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>
                  <a:txBody>
                    <a:bodyPr/>
                    <a:lstStyle/>
                    <a:p>
                      <a:pPr algn="ctr" fontAlgn="t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Cost of Generation at 12% discount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2.13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FIRR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17.0%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Assumptions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 gridSpan="9"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All figures on constant price level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738" marR="5738" marT="5738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Salvage Value of capital asset is taken at 10% of capital cost excluding land cost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  <a:tr h="148675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Energy generation at 85% PLF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5738" marR="5738" marT="5738" marB="0" anchor="b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7174E2-12FC-49FD-A0BA-B1F61AAA33DA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23900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9932838"/>
              </p:ext>
            </p:extLst>
          </p:nvPr>
        </p:nvGraphicFramePr>
        <p:xfrm>
          <a:off x="381003" y="228612"/>
          <a:ext cx="8229596" cy="65298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0336"/>
                <a:gridCol w="780287"/>
                <a:gridCol w="780287"/>
                <a:gridCol w="780287"/>
                <a:gridCol w="780287"/>
                <a:gridCol w="865632"/>
                <a:gridCol w="926592"/>
                <a:gridCol w="780287"/>
                <a:gridCol w="845314"/>
                <a:gridCol w="780287"/>
              </a:tblGrid>
              <a:tr h="143371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Captive Power Plant (1320 MW)at Adra by JVC -NTPC &amp; Railways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Economic Viability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Figs. in crore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20874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Year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Cap Cost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Fuel Cost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O&amp;M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Int on WC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Outflow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Energy kwh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Tariff Rs.)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Inflow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Net Flow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661.15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661.15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-661.15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991.72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991.72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-991.72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3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3834.66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3834.66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-3834.66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1123.95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1123.95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-1123.95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5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428.30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64.98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22.29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515.57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601.19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2.29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1376.73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861.16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6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9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10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11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12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13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14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15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16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17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19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20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21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22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23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25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26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28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29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666.90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163.27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40.24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870.41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899.33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2.71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2437.18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1566.77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SV 10%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-654.65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0.000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-654.65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0.00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654.65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NPV 12%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8939.96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4313.50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11546.31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2606.35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>
                  <a:txBody>
                    <a:bodyPr/>
                    <a:lstStyle/>
                    <a:p>
                      <a:pPr algn="ctr" fontAlgn="t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>
                  <a:txBody>
                    <a:bodyPr/>
                    <a:lstStyle/>
                    <a:p>
                      <a:pPr algn="ctr" fontAlgn="t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Cost of Generation at 12% discount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2.07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EIRR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17.7%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Assumptions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 gridSpan="9"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All figures on constant price level</a:t>
                      </a:r>
                      <a:endParaRPr lang="en-US" sz="1000" b="0" i="0" u="none" strike="noStrike">
                        <a:effectLst/>
                        <a:latin typeface="Verdana"/>
                      </a:endParaRPr>
                    </a:p>
                  </a:txBody>
                  <a:tcPr marL="5627" marR="5627" marT="5627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Salvage Value of capital asset is taken at 10% of capital cost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Capital cost net off taxes &amp; duties considering mega project benfits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  <a:tr h="143371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Energy generation at 85% PLF</a:t>
                      </a:r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5627" marR="5627" marT="5627" marB="0" anchor="b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7174E2-12FC-49FD-A0BA-B1F61AAA33DA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23362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027950-8E53-4979-A3EB-CC757DCC0F31}" type="slidenum">
              <a:rPr lang="en-US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1143000" y="1371600"/>
            <a:ext cx="6629400" cy="3429000"/>
          </a:xfrm>
          <a:prstGeom prst="ellipse">
            <a:avLst/>
          </a:prstGeom>
          <a:solidFill>
            <a:schemeClr val="tx1"/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1"/>
                </a:solidFill>
                <a:latin typeface="Edwardian Script ITC" pitchFamily="66" charset="0"/>
              </a:rPr>
              <a:t>Thank You</a:t>
            </a:r>
            <a:endParaRPr lang="en-IN" sz="8800" b="1" dirty="0">
              <a:solidFill>
                <a:schemeClr val="bg1"/>
              </a:solidFill>
              <a:latin typeface="Edwardian Script ITC" pitchFamily="66" charset="0"/>
            </a:endParaRPr>
          </a:p>
        </p:txBody>
      </p:sp>
      <p:sp>
        <p:nvSpPr>
          <p:cNvPr id="6" name="Slide Number Placeholder 5"/>
          <p:cNvSpPr txBox="1">
            <a:spLocks noGrp="1"/>
          </p:cNvSpPr>
          <p:nvPr/>
        </p:nvSpPr>
        <p:spPr>
          <a:xfrm>
            <a:off x="8382000" y="6553200"/>
            <a:ext cx="762000" cy="304800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defRPr/>
            </a:pPr>
            <a:fld id="{E8A14411-7480-4614-B58A-A532EEE1260F}" type="slidenum">
              <a:rPr lang="en-US" sz="1200">
                <a:solidFill>
                  <a:schemeClr val="tx2">
                    <a:shade val="90000"/>
                  </a:schemeClr>
                </a:solidFill>
                <a:latin typeface="Times New Roman" pitchFamily="18" charset="0"/>
              </a:rPr>
              <a:pPr algn="r">
                <a:defRPr/>
              </a:pPr>
              <a:t>36</a:t>
            </a:fld>
            <a:endParaRPr lang="en-US" sz="1200" dirty="0">
              <a:solidFill>
                <a:schemeClr val="tx2">
                  <a:shade val="90000"/>
                </a:schemeClr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6_Flow">
  <a:themeElements>
    <a:clrScheme name="6_Flow 12">
      <a:dk1>
        <a:srgbClr val="04617B"/>
      </a:dk1>
      <a:lt1>
        <a:srgbClr val="FFFFFF"/>
      </a:lt1>
      <a:dk2>
        <a:srgbClr val="000000"/>
      </a:dk2>
      <a:lt2>
        <a:srgbClr val="DBF5F9"/>
      </a:lt2>
      <a:accent1>
        <a:srgbClr val="0F6FC6"/>
      </a:accent1>
      <a:accent2>
        <a:srgbClr val="009DD9"/>
      </a:accent2>
      <a:accent3>
        <a:srgbClr val="AAAAAA"/>
      </a:accent3>
      <a:accent4>
        <a:srgbClr val="DADADA"/>
      </a:accent4>
      <a:accent5>
        <a:srgbClr val="AABBDF"/>
      </a:accent5>
      <a:accent6>
        <a:srgbClr val="008EC4"/>
      </a:accent6>
      <a:hlink>
        <a:srgbClr val="00FFFF"/>
      </a:hlink>
      <a:folHlink>
        <a:srgbClr val="990033"/>
      </a:folHlink>
    </a:clrScheme>
    <a:fontScheme name="6_Flow">
      <a:majorFont>
        <a:latin typeface="Calibri"/>
        <a:ea typeface=""/>
        <a:cs typeface=""/>
      </a:majorFont>
      <a:minorFont>
        <a:latin typeface="Constant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Flow 1">
        <a:dk1>
          <a:srgbClr val="04617B"/>
        </a:dk1>
        <a:lt1>
          <a:srgbClr val="FFFFFF"/>
        </a:lt1>
        <a:dk2>
          <a:srgbClr val="000000"/>
        </a:dk2>
        <a:lt2>
          <a:srgbClr val="DBF5F9"/>
        </a:lt2>
        <a:accent1>
          <a:srgbClr val="0F6FC6"/>
        </a:accent1>
        <a:accent2>
          <a:srgbClr val="009DD9"/>
        </a:accent2>
        <a:accent3>
          <a:srgbClr val="AAAAAA"/>
        </a:accent3>
        <a:accent4>
          <a:srgbClr val="DADADA"/>
        </a:accent4>
        <a:accent5>
          <a:srgbClr val="AABBDF"/>
        </a:accent5>
        <a:accent6>
          <a:srgbClr val="008EC4"/>
        </a:accent6>
        <a:hlink>
          <a:srgbClr val="E2D700"/>
        </a:hlink>
        <a:folHlink>
          <a:srgbClr val="85DF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Flow 2">
        <a:dk1>
          <a:srgbClr val="04617B"/>
        </a:dk1>
        <a:lt1>
          <a:srgbClr val="FFFFFF"/>
        </a:lt1>
        <a:dk2>
          <a:srgbClr val="000000"/>
        </a:dk2>
        <a:lt2>
          <a:srgbClr val="DBF5F9"/>
        </a:lt2>
        <a:accent1>
          <a:srgbClr val="0F6FC6"/>
        </a:accent1>
        <a:accent2>
          <a:srgbClr val="009DD9"/>
        </a:accent2>
        <a:accent3>
          <a:srgbClr val="AAAAAA"/>
        </a:accent3>
        <a:accent4>
          <a:srgbClr val="DADADA"/>
        </a:accent4>
        <a:accent5>
          <a:srgbClr val="AABBDF"/>
        </a:accent5>
        <a:accent6>
          <a:srgbClr val="008EC4"/>
        </a:accent6>
        <a:hlink>
          <a:srgbClr val="FC143B"/>
        </a:hlink>
        <a:folHlink>
          <a:srgbClr val="85DF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Flow 3">
        <a:dk1>
          <a:srgbClr val="04617B"/>
        </a:dk1>
        <a:lt1>
          <a:srgbClr val="FFFFFF"/>
        </a:lt1>
        <a:dk2>
          <a:srgbClr val="000000"/>
        </a:dk2>
        <a:lt2>
          <a:srgbClr val="DBF5F9"/>
        </a:lt2>
        <a:accent1>
          <a:srgbClr val="0F6FC6"/>
        </a:accent1>
        <a:accent2>
          <a:srgbClr val="009DD9"/>
        </a:accent2>
        <a:accent3>
          <a:srgbClr val="AAAAAA"/>
        </a:accent3>
        <a:accent4>
          <a:srgbClr val="DADADA"/>
        </a:accent4>
        <a:accent5>
          <a:srgbClr val="AABBDF"/>
        </a:accent5>
        <a:accent6>
          <a:srgbClr val="008EC4"/>
        </a:accent6>
        <a:hlink>
          <a:srgbClr val="FF9900"/>
        </a:hlink>
        <a:folHlink>
          <a:srgbClr val="66FE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Flow 4">
        <a:dk1>
          <a:srgbClr val="04617B"/>
        </a:dk1>
        <a:lt1>
          <a:srgbClr val="FFFFFF"/>
        </a:lt1>
        <a:dk2>
          <a:srgbClr val="000000"/>
        </a:dk2>
        <a:lt2>
          <a:srgbClr val="DBF5F9"/>
        </a:lt2>
        <a:accent1>
          <a:srgbClr val="020E18"/>
        </a:accent1>
        <a:accent2>
          <a:srgbClr val="009DD9"/>
        </a:accent2>
        <a:accent3>
          <a:srgbClr val="AAAAAA"/>
        </a:accent3>
        <a:accent4>
          <a:srgbClr val="DADADA"/>
        </a:accent4>
        <a:accent5>
          <a:srgbClr val="AAAAAB"/>
        </a:accent5>
        <a:accent6>
          <a:srgbClr val="008EC4"/>
        </a:accent6>
        <a:hlink>
          <a:srgbClr val="E2D700"/>
        </a:hlink>
        <a:folHlink>
          <a:srgbClr val="85DF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Flow 5">
        <a:dk1>
          <a:srgbClr val="04617B"/>
        </a:dk1>
        <a:lt1>
          <a:srgbClr val="FFFFFF"/>
        </a:lt1>
        <a:dk2>
          <a:srgbClr val="000000"/>
        </a:dk2>
        <a:lt2>
          <a:srgbClr val="DBF5F9"/>
        </a:lt2>
        <a:accent1>
          <a:srgbClr val="0F6FC6"/>
        </a:accent1>
        <a:accent2>
          <a:srgbClr val="009DD9"/>
        </a:accent2>
        <a:accent3>
          <a:srgbClr val="AAAAAA"/>
        </a:accent3>
        <a:accent4>
          <a:srgbClr val="DADADA"/>
        </a:accent4>
        <a:accent5>
          <a:srgbClr val="AABBDF"/>
        </a:accent5>
        <a:accent6>
          <a:srgbClr val="008EC4"/>
        </a:accent6>
        <a:hlink>
          <a:srgbClr val="FFF305"/>
        </a:hlink>
        <a:folHlink>
          <a:srgbClr val="85DF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Flow 6">
        <a:dk1>
          <a:srgbClr val="04617B"/>
        </a:dk1>
        <a:lt1>
          <a:srgbClr val="FFFFFF"/>
        </a:lt1>
        <a:dk2>
          <a:srgbClr val="000000"/>
        </a:dk2>
        <a:lt2>
          <a:srgbClr val="DBF5F9"/>
        </a:lt2>
        <a:accent1>
          <a:srgbClr val="0F6FC6"/>
        </a:accent1>
        <a:accent2>
          <a:srgbClr val="009DD9"/>
        </a:accent2>
        <a:accent3>
          <a:srgbClr val="AAAAAA"/>
        </a:accent3>
        <a:accent4>
          <a:srgbClr val="DADADA"/>
        </a:accent4>
        <a:accent5>
          <a:srgbClr val="AABBDF"/>
        </a:accent5>
        <a:accent6>
          <a:srgbClr val="008EC4"/>
        </a:accent6>
        <a:hlink>
          <a:srgbClr val="C93B3E"/>
        </a:hlink>
        <a:folHlink>
          <a:srgbClr val="FD67E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Flow 7">
        <a:dk1>
          <a:srgbClr val="04617B"/>
        </a:dk1>
        <a:lt1>
          <a:srgbClr val="FFFFFF"/>
        </a:lt1>
        <a:dk2>
          <a:srgbClr val="000000"/>
        </a:dk2>
        <a:lt2>
          <a:srgbClr val="DBF5F9"/>
        </a:lt2>
        <a:accent1>
          <a:srgbClr val="0F6FC6"/>
        </a:accent1>
        <a:accent2>
          <a:srgbClr val="009DD9"/>
        </a:accent2>
        <a:accent3>
          <a:srgbClr val="AAAAAA"/>
        </a:accent3>
        <a:accent4>
          <a:srgbClr val="DADADA"/>
        </a:accent4>
        <a:accent5>
          <a:srgbClr val="AABBDF"/>
        </a:accent5>
        <a:accent6>
          <a:srgbClr val="008EC4"/>
        </a:accent6>
        <a:hlink>
          <a:srgbClr val="E7E222"/>
        </a:hlink>
        <a:folHlink>
          <a:srgbClr val="FD55D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Flow 8">
        <a:dk1>
          <a:srgbClr val="000000"/>
        </a:dk1>
        <a:lt1>
          <a:srgbClr val="FFFFFF"/>
        </a:lt1>
        <a:dk2>
          <a:srgbClr val="04617B"/>
        </a:dk2>
        <a:lt2>
          <a:srgbClr val="DBF5F9"/>
        </a:lt2>
        <a:accent1>
          <a:srgbClr val="0F6FC6"/>
        </a:accent1>
        <a:accent2>
          <a:srgbClr val="009DD9"/>
        </a:accent2>
        <a:accent3>
          <a:srgbClr val="FFFFFF"/>
        </a:accent3>
        <a:accent4>
          <a:srgbClr val="000000"/>
        </a:accent4>
        <a:accent5>
          <a:srgbClr val="AABBDF"/>
        </a:accent5>
        <a:accent6>
          <a:srgbClr val="008EC4"/>
        </a:accent6>
        <a:hlink>
          <a:srgbClr val="0066FF"/>
        </a:hlink>
        <a:folHlink>
          <a:srgbClr val="85DF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Flow 9">
        <a:dk1>
          <a:srgbClr val="000000"/>
        </a:dk1>
        <a:lt1>
          <a:srgbClr val="0066FF"/>
        </a:lt1>
        <a:dk2>
          <a:srgbClr val="04617B"/>
        </a:dk2>
        <a:lt2>
          <a:srgbClr val="DBF5F9"/>
        </a:lt2>
        <a:accent1>
          <a:srgbClr val="0F6FC6"/>
        </a:accent1>
        <a:accent2>
          <a:srgbClr val="009DD9"/>
        </a:accent2>
        <a:accent3>
          <a:srgbClr val="AAB8FF"/>
        </a:accent3>
        <a:accent4>
          <a:srgbClr val="000000"/>
        </a:accent4>
        <a:accent5>
          <a:srgbClr val="AABBDF"/>
        </a:accent5>
        <a:accent6>
          <a:srgbClr val="008EC4"/>
        </a:accent6>
        <a:hlink>
          <a:srgbClr val="0066FF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Flow 10">
        <a:dk1>
          <a:srgbClr val="04617B"/>
        </a:dk1>
        <a:lt1>
          <a:srgbClr val="FFFFFF"/>
        </a:lt1>
        <a:dk2>
          <a:srgbClr val="000000"/>
        </a:dk2>
        <a:lt2>
          <a:srgbClr val="DBF5F9"/>
        </a:lt2>
        <a:accent1>
          <a:srgbClr val="0F6FC6"/>
        </a:accent1>
        <a:accent2>
          <a:srgbClr val="009DD9"/>
        </a:accent2>
        <a:accent3>
          <a:srgbClr val="AAAAAA"/>
        </a:accent3>
        <a:accent4>
          <a:srgbClr val="DADADA"/>
        </a:accent4>
        <a:accent5>
          <a:srgbClr val="AABBDF"/>
        </a:accent5>
        <a:accent6>
          <a:srgbClr val="008EC4"/>
        </a:accent6>
        <a:hlink>
          <a:srgbClr val="E7E222"/>
        </a:hlink>
        <a:folHlink>
          <a:srgbClr val="9900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Flow 11">
        <a:dk1>
          <a:srgbClr val="04617B"/>
        </a:dk1>
        <a:lt1>
          <a:srgbClr val="FFFFFF"/>
        </a:lt1>
        <a:dk2>
          <a:srgbClr val="000000"/>
        </a:dk2>
        <a:lt2>
          <a:srgbClr val="DBF5F9"/>
        </a:lt2>
        <a:accent1>
          <a:srgbClr val="0F6FC6"/>
        </a:accent1>
        <a:accent2>
          <a:srgbClr val="009DD9"/>
        </a:accent2>
        <a:accent3>
          <a:srgbClr val="AAAAAA"/>
        </a:accent3>
        <a:accent4>
          <a:srgbClr val="DADADA"/>
        </a:accent4>
        <a:accent5>
          <a:srgbClr val="AABBDF"/>
        </a:accent5>
        <a:accent6>
          <a:srgbClr val="008EC4"/>
        </a:accent6>
        <a:hlink>
          <a:srgbClr val="CC0000"/>
        </a:hlink>
        <a:folHlink>
          <a:srgbClr val="9900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Flow 12">
        <a:dk1>
          <a:srgbClr val="04617B"/>
        </a:dk1>
        <a:lt1>
          <a:srgbClr val="FFFFFF"/>
        </a:lt1>
        <a:dk2>
          <a:srgbClr val="000000"/>
        </a:dk2>
        <a:lt2>
          <a:srgbClr val="DBF5F9"/>
        </a:lt2>
        <a:accent1>
          <a:srgbClr val="0F6FC6"/>
        </a:accent1>
        <a:accent2>
          <a:srgbClr val="009DD9"/>
        </a:accent2>
        <a:accent3>
          <a:srgbClr val="AAAAAA"/>
        </a:accent3>
        <a:accent4>
          <a:srgbClr val="DADADA"/>
        </a:accent4>
        <a:accent5>
          <a:srgbClr val="AABBDF"/>
        </a:accent5>
        <a:accent6>
          <a:srgbClr val="008EC4"/>
        </a:accent6>
        <a:hlink>
          <a:srgbClr val="00FFFF"/>
        </a:hlink>
        <a:folHlink>
          <a:srgbClr val="9900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Flow 13">
        <a:dk1>
          <a:srgbClr val="000000"/>
        </a:dk1>
        <a:lt1>
          <a:srgbClr val="0066FF"/>
        </a:lt1>
        <a:dk2>
          <a:srgbClr val="04617B"/>
        </a:dk2>
        <a:lt2>
          <a:srgbClr val="DBF5F9"/>
        </a:lt2>
        <a:accent1>
          <a:srgbClr val="0F6FC6"/>
        </a:accent1>
        <a:accent2>
          <a:srgbClr val="009DD9"/>
        </a:accent2>
        <a:accent3>
          <a:srgbClr val="AAB8FF"/>
        </a:accent3>
        <a:accent4>
          <a:srgbClr val="000000"/>
        </a:accent4>
        <a:accent5>
          <a:srgbClr val="AABBDF"/>
        </a:accent5>
        <a:accent6>
          <a:srgbClr val="008EC4"/>
        </a:accent6>
        <a:hlink>
          <a:srgbClr val="006600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Flow 14">
        <a:dk1>
          <a:srgbClr val="000000"/>
        </a:dk1>
        <a:lt1>
          <a:srgbClr val="0066FF"/>
        </a:lt1>
        <a:dk2>
          <a:srgbClr val="04617B"/>
        </a:dk2>
        <a:lt2>
          <a:srgbClr val="DBF5F9"/>
        </a:lt2>
        <a:accent1>
          <a:srgbClr val="0F6FC6"/>
        </a:accent1>
        <a:accent2>
          <a:srgbClr val="009DD9"/>
        </a:accent2>
        <a:accent3>
          <a:srgbClr val="AAB8FF"/>
        </a:accent3>
        <a:accent4>
          <a:srgbClr val="000000"/>
        </a:accent4>
        <a:accent5>
          <a:srgbClr val="AABBDF"/>
        </a:accent5>
        <a:accent6>
          <a:srgbClr val="008EC4"/>
        </a:accent6>
        <a:hlink>
          <a:srgbClr val="006600"/>
        </a:hlink>
        <a:folHlink>
          <a:srgbClr val="00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3242</TotalTime>
  <Words>2432</Words>
  <Application>Microsoft Office PowerPoint</Application>
  <PresentationFormat>On-screen Show (4:3)</PresentationFormat>
  <Paragraphs>1079</Paragraphs>
  <Slides>36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6_Flow</vt:lpstr>
      <vt:lpstr>PowerPoint Presentation</vt:lpstr>
      <vt:lpstr> Appraisal Structure</vt:lpstr>
      <vt:lpstr> Public Investment Board (PIB)</vt:lpstr>
      <vt:lpstr>PowerPoint Presentation</vt:lpstr>
      <vt:lpstr>PowerPoint Presentation</vt:lpstr>
      <vt:lpstr> Appraisal by PAMD </vt:lpstr>
      <vt:lpstr>PowerPoint Presentation</vt:lpstr>
      <vt:lpstr>PowerPoint Presentation</vt:lpstr>
      <vt:lpstr>  Investment Decision Stages</vt:lpstr>
      <vt:lpstr>PowerPoint Presentation</vt:lpstr>
      <vt:lpstr>PowerPoint Presentation</vt:lpstr>
      <vt:lpstr>PowerPoint Presentation</vt:lpstr>
      <vt:lpstr>Need &amp; Justification</vt:lpstr>
      <vt:lpstr>Scope &amp; Design</vt:lpstr>
      <vt:lpstr> Implementation &amp; Monitoring</vt:lpstr>
      <vt:lpstr>Plan Provision and Funding</vt:lpstr>
      <vt:lpstr>Cost Estimates</vt:lpstr>
      <vt:lpstr>Benefit Cost Analysis </vt:lpstr>
      <vt:lpstr>Environmental Impacts</vt:lpstr>
      <vt:lpstr>Risk &amp; Sensitivity Analysis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Friend</dc:creator>
  <cp:lastModifiedBy>hp</cp:lastModifiedBy>
  <cp:revision>298</cp:revision>
  <cp:lastPrinted>2012-03-07T06:17:28Z</cp:lastPrinted>
  <dcterms:created xsi:type="dcterms:W3CDTF">1601-01-01T00:00:00Z</dcterms:created>
  <dcterms:modified xsi:type="dcterms:W3CDTF">2014-02-11T07:19:48Z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